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14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10" r:id="rId53"/>
    <p:sldId id="311" r:id="rId54"/>
  </p:sldIdLst>
  <p:sldSz cx="17881600" cy="10058400"/>
  <p:notesSz cx="10058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36" y="90"/>
      </p:cViewPr>
      <p:guideLst>
        <p:guide orient="horz" pos="288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F4949-2C3E-4CC8-875A-907DE71B80CC}" type="datetimeFigureOut">
              <a:rPr lang="es-ES" smtClean="0"/>
              <a:t>26/02/2023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012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6475" y="4840288"/>
            <a:ext cx="80454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43592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97538" y="9553575"/>
            <a:ext cx="43592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9E59E-2A65-4505-A505-6149822C54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9624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9E59E-2A65-4505-A505-6149822C54CE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4598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788" y="457193"/>
            <a:ext cx="16256009" cy="68580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849577" y="457199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685800" y="6172200"/>
                </a:moveTo>
                <a:lnTo>
                  <a:pt x="0" y="6172200"/>
                </a:lnTo>
                <a:lnTo>
                  <a:pt x="0" y="6858000"/>
                </a:lnTo>
                <a:lnTo>
                  <a:pt x="685800" y="6858000"/>
                </a:lnTo>
                <a:lnTo>
                  <a:pt x="685800" y="6172200"/>
                </a:lnTo>
                <a:close/>
              </a:path>
              <a:path w="685800" h="6858000">
                <a:moveTo>
                  <a:pt x="685800" y="0"/>
                </a:moveTo>
                <a:lnTo>
                  <a:pt x="0" y="0"/>
                </a:lnTo>
                <a:lnTo>
                  <a:pt x="0" y="5486400"/>
                </a:lnTo>
                <a:lnTo>
                  <a:pt x="685800" y="5486400"/>
                </a:lnTo>
                <a:lnTo>
                  <a:pt x="685800" y="0"/>
                </a:lnTo>
                <a:close/>
              </a:path>
            </a:pathLst>
          </a:custGeom>
          <a:solidFill>
            <a:srgbClr val="665E4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g object 18"/>
          <p:cNvSpPr/>
          <p:nvPr/>
        </p:nvSpPr>
        <p:spPr>
          <a:xfrm>
            <a:off x="15849600" y="5943599"/>
            <a:ext cx="12192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799" y="685799"/>
                </a:moveTo>
                <a:lnTo>
                  <a:pt x="685799" y="0"/>
                </a:lnTo>
                <a:lnTo>
                  <a:pt x="0" y="0"/>
                </a:lnTo>
                <a:lnTo>
                  <a:pt x="0" y="685799"/>
                </a:lnTo>
                <a:lnTo>
                  <a:pt x="685799" y="685799"/>
                </a:lnTo>
                <a:close/>
              </a:path>
            </a:pathLst>
          </a:custGeom>
          <a:solidFill>
            <a:srgbClr val="A8A47B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1547" y="2938272"/>
            <a:ext cx="4475819" cy="252831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5966102" y="6097525"/>
            <a:ext cx="1008098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28867" y="1055624"/>
            <a:ext cx="11223867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435254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225"/>
              </a:spcBef>
            </a:pPr>
            <a:fld id="{81D60167-4931-47E6-BA6A-407CBD079E47}" type="slidenum">
              <a:rPr lang="es-ES" spc="25" smtClean="0"/>
              <a:pPr marL="38100">
                <a:spcBef>
                  <a:spcPts val="225"/>
                </a:spcBef>
              </a:pPr>
              <a:t>‹Nº›</a:t>
            </a:fld>
            <a:endParaRPr lang="es-ES" spc="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2E2B1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225"/>
              </a:spcBef>
            </a:pPr>
            <a:fld id="{81D60167-4931-47E6-BA6A-407CBD079E47}" type="slidenum">
              <a:rPr lang="es-ES" spc="25" smtClean="0"/>
              <a:pPr marL="38100">
                <a:spcBef>
                  <a:spcPts val="225"/>
                </a:spcBef>
              </a:pPr>
              <a:t>‹Nº›</a:t>
            </a:fld>
            <a:endParaRPr lang="es-ES" spc="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2E2B1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178765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178765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225"/>
              </a:spcBef>
            </a:pPr>
            <a:fld id="{81D60167-4931-47E6-BA6A-407CBD079E47}" type="slidenum">
              <a:rPr lang="es-ES" spc="25" smtClean="0"/>
              <a:pPr marL="38100">
                <a:spcBef>
                  <a:spcPts val="225"/>
                </a:spcBef>
              </a:pPr>
              <a:t>‹Nº›</a:t>
            </a:fld>
            <a:endParaRPr lang="es-ES" spc="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2E2B1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225"/>
              </a:spcBef>
            </a:pPr>
            <a:fld id="{81D60167-4931-47E6-BA6A-407CBD079E47}" type="slidenum">
              <a:rPr lang="es-ES" spc="25" smtClean="0"/>
              <a:pPr marL="38100">
                <a:spcBef>
                  <a:spcPts val="225"/>
                </a:spcBef>
              </a:pPr>
              <a:t>‹Nº›</a:t>
            </a:fld>
            <a:endParaRPr lang="es-ES" spc="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225"/>
              </a:spcBef>
            </a:pPr>
            <a:fld id="{81D60167-4931-47E6-BA6A-407CBD079E47}" type="slidenum">
              <a:rPr lang="es-ES" spc="25" smtClean="0"/>
              <a:pPr marL="38100">
                <a:spcBef>
                  <a:spcPts val="225"/>
                </a:spcBef>
              </a:pPr>
              <a:t>‹Nº›</a:t>
            </a:fld>
            <a:endParaRPr lang="es-ES" spc="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2788" y="457193"/>
            <a:ext cx="16256009" cy="68580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849577" y="457199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685800" y="6172200"/>
                </a:moveTo>
                <a:lnTo>
                  <a:pt x="0" y="6172200"/>
                </a:lnTo>
                <a:lnTo>
                  <a:pt x="0" y="6858000"/>
                </a:lnTo>
                <a:lnTo>
                  <a:pt x="685800" y="6858000"/>
                </a:lnTo>
                <a:lnTo>
                  <a:pt x="685800" y="6172200"/>
                </a:lnTo>
                <a:close/>
              </a:path>
              <a:path w="685800" h="6858000">
                <a:moveTo>
                  <a:pt x="685800" y="0"/>
                </a:moveTo>
                <a:lnTo>
                  <a:pt x="0" y="0"/>
                </a:lnTo>
                <a:lnTo>
                  <a:pt x="0" y="5486400"/>
                </a:lnTo>
                <a:lnTo>
                  <a:pt x="685800" y="5486400"/>
                </a:lnTo>
                <a:lnTo>
                  <a:pt x="685800" y="0"/>
                </a:lnTo>
                <a:close/>
              </a:path>
            </a:pathLst>
          </a:custGeom>
          <a:solidFill>
            <a:srgbClr val="665E4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g object 18"/>
          <p:cNvSpPr/>
          <p:nvPr/>
        </p:nvSpPr>
        <p:spPr>
          <a:xfrm>
            <a:off x="15849600" y="5943599"/>
            <a:ext cx="12192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799" y="685799"/>
                </a:moveTo>
                <a:lnTo>
                  <a:pt x="685799" y="0"/>
                </a:lnTo>
                <a:lnTo>
                  <a:pt x="0" y="0"/>
                </a:lnTo>
                <a:lnTo>
                  <a:pt x="0" y="685799"/>
                </a:lnTo>
                <a:lnTo>
                  <a:pt x="685799" y="685799"/>
                </a:lnTo>
                <a:close/>
              </a:path>
            </a:pathLst>
          </a:custGeom>
          <a:solidFill>
            <a:srgbClr val="A8A47B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72286" y="1003299"/>
            <a:ext cx="12737024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2E2B1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20699" y="3741165"/>
            <a:ext cx="91101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722833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722833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6193678" y="6123912"/>
            <a:ext cx="6005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225"/>
              </a:spcBef>
            </a:pPr>
            <a:fld id="{81D60167-4931-47E6-BA6A-407CBD079E47}" type="slidenum">
              <a:rPr lang="es-ES" spc="25" smtClean="0"/>
              <a:pPr marL="38100">
                <a:spcBef>
                  <a:spcPts val="225"/>
                </a:spcBef>
              </a:pPr>
              <a:t>‹Nº›</a:t>
            </a:fld>
            <a:endParaRPr lang="es-ES" spc="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54400" y="4355082"/>
            <a:ext cx="11049000" cy="2531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400" b="1" spc="65" dirty="0">
                <a:solidFill>
                  <a:srgbClr val="0070C0"/>
                </a:solidFill>
                <a:latin typeface="Microsoft Sans Serif"/>
                <a:cs typeface="Microsoft Sans Serif"/>
              </a:rPr>
              <a:t>Protección</a:t>
            </a:r>
            <a:r>
              <a:rPr sz="54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5400" b="1" spc="80" dirty="0">
                <a:solidFill>
                  <a:srgbClr val="0070C0"/>
                </a:solidFill>
                <a:latin typeface="Microsoft Sans Serif"/>
                <a:cs typeface="Microsoft Sans Serif"/>
              </a:rPr>
              <a:t>del</a:t>
            </a:r>
            <a:r>
              <a:rPr sz="54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5400" b="1" spc="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sistema de potencia</a:t>
            </a:r>
          </a:p>
          <a:p>
            <a:pPr marL="12700" algn="ctr">
              <a:spcBef>
                <a:spcPts val="100"/>
              </a:spcBef>
            </a:pPr>
            <a:r>
              <a:rPr lang="es-ES" sz="5400" b="1" spc="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5400" b="1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5400" b="1" spc="7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lang="es-ES" sz="5400" b="1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5400" b="1" spc="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Barras</a:t>
            </a:r>
            <a:endParaRPr lang="es-ES" sz="5400" b="1" dirty="0" smtClean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endParaRPr sz="54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2109" y="762000"/>
            <a:ext cx="14554200" cy="1024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7100"/>
              </a:lnSpc>
              <a:spcBef>
                <a:spcPts val="100"/>
              </a:spcBef>
            </a:pPr>
            <a:r>
              <a:rPr sz="4800" b="1" spc="100" dirty="0">
                <a:solidFill>
                  <a:srgbClr val="0070C0"/>
                </a:solidFill>
              </a:rPr>
              <a:t>Configuraciones</a:t>
            </a:r>
            <a:r>
              <a:rPr sz="4800" b="1" spc="-60" dirty="0">
                <a:solidFill>
                  <a:srgbClr val="0070C0"/>
                </a:solidFill>
              </a:rPr>
              <a:t> </a:t>
            </a:r>
            <a:r>
              <a:rPr sz="4800" b="1" spc="114" dirty="0">
                <a:solidFill>
                  <a:srgbClr val="0070C0"/>
                </a:solidFill>
              </a:rPr>
              <a:t>de</a:t>
            </a:r>
            <a:r>
              <a:rPr sz="4800" b="1" spc="-60" dirty="0">
                <a:solidFill>
                  <a:srgbClr val="0070C0"/>
                </a:solidFill>
              </a:rPr>
              <a:t> </a:t>
            </a:r>
            <a:r>
              <a:rPr lang="es-ES" sz="4800" b="1" spc="95" dirty="0" smtClean="0">
                <a:solidFill>
                  <a:srgbClr val="0070C0"/>
                </a:solidFill>
              </a:rPr>
              <a:t>barras</a:t>
            </a:r>
            <a:r>
              <a:rPr sz="4800" b="1" spc="95" dirty="0" smtClean="0">
                <a:solidFill>
                  <a:srgbClr val="0070C0"/>
                </a:solidFill>
              </a:rPr>
              <a:t>:</a:t>
            </a:r>
            <a:r>
              <a:rPr lang="es-ES" sz="4800" b="1" spc="95" dirty="0" smtClean="0">
                <a:solidFill>
                  <a:srgbClr val="0070C0"/>
                </a:solidFill>
              </a:rPr>
              <a:t> </a:t>
            </a:r>
            <a:r>
              <a:rPr sz="4800" b="1" spc="125" dirty="0" err="1" smtClean="0">
                <a:solidFill>
                  <a:srgbClr val="0070C0"/>
                </a:solidFill>
              </a:rPr>
              <a:t>arreglos</a:t>
            </a:r>
            <a:r>
              <a:rPr sz="4800" b="1" spc="-25" dirty="0" smtClean="0">
                <a:solidFill>
                  <a:srgbClr val="0070C0"/>
                </a:solidFill>
              </a:rPr>
              <a:t> </a:t>
            </a:r>
            <a:r>
              <a:rPr sz="4800" b="1" spc="55" dirty="0">
                <a:solidFill>
                  <a:srgbClr val="0070C0"/>
                </a:solidFill>
              </a:rPr>
              <a:t>físicos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400" y="2743200"/>
            <a:ext cx="15773400" cy="3011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ts val="3720"/>
              </a:lnSpc>
              <a:buClr>
                <a:srgbClr val="A9A57A"/>
              </a:buClr>
              <a:buSzPct val="163636"/>
              <a:buChar char="•"/>
              <a:tabLst>
                <a:tab pos="241300" algn="l"/>
              </a:tabLst>
            </a:pPr>
            <a:r>
              <a:rPr lang="es-ES" sz="3200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3200" spc="-4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6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únic</a:t>
            </a:r>
            <a:r>
              <a:rPr lang="es-ES" sz="3200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200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200" dirty="0">
              <a:latin typeface="Microsoft Sans Serif"/>
              <a:cs typeface="Microsoft Sans Serif"/>
            </a:endParaRPr>
          </a:p>
          <a:p>
            <a:pPr marL="240665" marR="1499235" indent="-228600">
              <a:lnSpc>
                <a:spcPts val="4320"/>
              </a:lnSpc>
              <a:spcBef>
                <a:spcPts val="1005"/>
              </a:spcBef>
              <a:buClr>
                <a:srgbClr val="A9A57A"/>
              </a:buClr>
              <a:buSzPct val="144000"/>
              <a:buChar char="•"/>
              <a:tabLst>
                <a:tab pos="241300" algn="l"/>
              </a:tabLst>
            </a:pPr>
            <a:r>
              <a:rPr sz="3200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3200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simple</a:t>
            </a:r>
            <a:r>
              <a:rPr sz="3200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con</a:t>
            </a:r>
            <a:r>
              <a:rPr sz="3200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spc="1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interruptor</a:t>
            </a:r>
            <a:r>
              <a:rPr sz="3200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23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/</a:t>
            </a:r>
            <a:r>
              <a:rPr lang="es-ES" sz="3200" spc="23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7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desconexión</a:t>
            </a:r>
            <a:r>
              <a:rPr sz="3200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barras</a:t>
            </a:r>
            <a:r>
              <a:rPr sz="3200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200" dirty="0">
              <a:latin typeface="Microsoft Sans Serif"/>
              <a:cs typeface="Microsoft Sans Serif"/>
            </a:endParaRPr>
          </a:p>
          <a:p>
            <a:pPr marL="240665" marR="2200275" indent="-228600">
              <a:lnSpc>
                <a:spcPts val="4320"/>
              </a:lnSpc>
              <a:spcBef>
                <a:spcPts val="865"/>
              </a:spcBef>
              <a:buClr>
                <a:srgbClr val="A9A57A"/>
              </a:buClr>
              <a:buSzPct val="138461"/>
              <a:buChar char="•"/>
              <a:tabLst>
                <a:tab pos="241300" algn="l"/>
              </a:tabLst>
            </a:pPr>
            <a:r>
              <a:rPr sz="3200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Disposición</a:t>
            </a:r>
            <a:r>
              <a:rPr sz="3200" spc="-4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160" dirty="0">
                <a:solidFill>
                  <a:srgbClr val="2E2B1F"/>
                </a:solidFill>
                <a:latin typeface="Microsoft Sans Serif"/>
                <a:cs typeface="Microsoft Sans Serif"/>
              </a:rPr>
              <a:t>un</a:t>
            </a:r>
            <a:r>
              <a:rPr sz="3200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solo</a:t>
            </a:r>
            <a:r>
              <a:rPr lang="es-ES" sz="3200" spc="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14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interruptor</a:t>
            </a:r>
            <a:r>
              <a:rPr sz="3200" spc="140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200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10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doble</a:t>
            </a:r>
            <a:r>
              <a:rPr sz="3200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spc="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3200" spc="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200" dirty="0">
              <a:latin typeface="Microsoft Sans Serif"/>
              <a:cs typeface="Microsoft Sans Serif"/>
            </a:endParaRPr>
          </a:p>
          <a:p>
            <a:pPr marL="241300" indent="-228600">
              <a:spcBef>
                <a:spcPts val="720"/>
              </a:spcBef>
              <a:buClr>
                <a:srgbClr val="A9A57A"/>
              </a:buClr>
              <a:buSzPct val="138461"/>
              <a:buChar char="•"/>
              <a:tabLst>
                <a:tab pos="241300" algn="l"/>
              </a:tabLst>
            </a:pPr>
            <a:r>
              <a:rPr sz="3200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Doble</a:t>
            </a:r>
            <a:r>
              <a:rPr sz="3200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140" dirty="0">
                <a:solidFill>
                  <a:srgbClr val="2E2B1F"/>
                </a:solidFill>
                <a:latin typeface="Microsoft Sans Serif"/>
                <a:cs typeface="Microsoft Sans Serif"/>
              </a:rPr>
              <a:t>interruptor</a:t>
            </a:r>
            <a:r>
              <a:rPr sz="3200" spc="14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200" dirty="0">
              <a:latin typeface="Microsoft Sans Serif"/>
              <a:cs typeface="Microsoft Sans Serif"/>
            </a:endParaRPr>
          </a:p>
          <a:p>
            <a:pPr marL="241300" indent="-228600">
              <a:spcBef>
                <a:spcPts val="865"/>
              </a:spcBef>
              <a:buClr>
                <a:srgbClr val="A9A57A"/>
              </a:buClr>
              <a:buSzPct val="128571"/>
              <a:buChar char="•"/>
              <a:tabLst>
                <a:tab pos="241300" algn="l"/>
              </a:tabLst>
            </a:pPr>
            <a:r>
              <a:rPr sz="3200" spc="110" dirty="0">
                <a:solidFill>
                  <a:srgbClr val="2E2B1F"/>
                </a:solidFill>
                <a:latin typeface="Microsoft Sans Serif"/>
                <a:cs typeface="Microsoft Sans Serif"/>
              </a:rPr>
              <a:t>Arreglo</a:t>
            </a:r>
            <a:r>
              <a:rPr sz="3200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spc="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3200" spc="-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Principal</a:t>
            </a:r>
            <a:r>
              <a:rPr sz="3200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-Transfer.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o 30"/>
          <p:cNvGrpSpPr/>
          <p:nvPr/>
        </p:nvGrpSpPr>
        <p:grpSpPr>
          <a:xfrm>
            <a:off x="3835400" y="2286000"/>
            <a:ext cx="9220200" cy="6400800"/>
            <a:chOff x="5814314" y="3026664"/>
            <a:chExt cx="6014085" cy="4258309"/>
          </a:xfrm>
        </p:grpSpPr>
        <p:sp>
          <p:nvSpPr>
            <p:cNvPr id="2" name="object 2"/>
            <p:cNvSpPr/>
            <p:nvPr/>
          </p:nvSpPr>
          <p:spPr>
            <a:xfrm>
              <a:off x="5814314" y="3026664"/>
              <a:ext cx="6014085" cy="64135"/>
            </a:xfrm>
            <a:custGeom>
              <a:avLst/>
              <a:gdLst/>
              <a:ahLst/>
              <a:cxnLst/>
              <a:rect l="l" t="t" r="r" b="b"/>
              <a:pathLst>
                <a:path w="6014084" h="64135">
                  <a:moveTo>
                    <a:pt x="6013703" y="64007"/>
                  </a:moveTo>
                  <a:lnTo>
                    <a:pt x="6013703" y="0"/>
                  </a:lnTo>
                  <a:lnTo>
                    <a:pt x="0" y="0"/>
                  </a:lnTo>
                  <a:lnTo>
                    <a:pt x="0" y="64007"/>
                  </a:lnTo>
                  <a:lnTo>
                    <a:pt x="6013703" y="6400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" name="object 3"/>
            <p:cNvGrpSpPr/>
            <p:nvPr/>
          </p:nvGrpSpPr>
          <p:grpSpPr>
            <a:xfrm>
              <a:off x="5925565" y="4239768"/>
              <a:ext cx="768350" cy="1260475"/>
              <a:chOff x="2372868" y="3113531"/>
              <a:chExt cx="768350" cy="1260475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2378964" y="3773423"/>
                <a:ext cx="756285" cy="594360"/>
              </a:xfrm>
              <a:custGeom>
                <a:avLst/>
                <a:gdLst/>
                <a:ahLst/>
                <a:cxnLst/>
                <a:rect l="l" t="t" r="r" b="b"/>
                <a:pathLst>
                  <a:path w="756285" h="594360">
                    <a:moveTo>
                      <a:pt x="755903" y="594359"/>
                    </a:moveTo>
                    <a:lnTo>
                      <a:pt x="755903" y="0"/>
                    </a:lnTo>
                    <a:lnTo>
                      <a:pt x="0" y="0"/>
                    </a:lnTo>
                    <a:lnTo>
                      <a:pt x="0" y="594359"/>
                    </a:lnTo>
                    <a:lnTo>
                      <a:pt x="755903" y="594359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2372868" y="3113531"/>
                <a:ext cx="768350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768350" h="1260475">
                    <a:moveTo>
                      <a:pt x="768096" y="653808"/>
                    </a:moveTo>
                    <a:lnTo>
                      <a:pt x="755904" y="653808"/>
                    </a:lnTo>
                    <a:lnTo>
                      <a:pt x="755904" y="666000"/>
                    </a:lnTo>
                    <a:lnTo>
                      <a:pt x="755904" y="1248168"/>
                    </a:lnTo>
                    <a:lnTo>
                      <a:pt x="12192" y="1248168"/>
                    </a:lnTo>
                    <a:lnTo>
                      <a:pt x="12192" y="666000"/>
                    </a:lnTo>
                    <a:lnTo>
                      <a:pt x="755904" y="666000"/>
                    </a:lnTo>
                    <a:lnTo>
                      <a:pt x="755904" y="653808"/>
                    </a:lnTo>
                    <a:lnTo>
                      <a:pt x="388620" y="653808"/>
                    </a:lnTo>
                    <a:lnTo>
                      <a:pt x="388620" y="0"/>
                    </a:lnTo>
                    <a:lnTo>
                      <a:pt x="379476" y="0"/>
                    </a:lnTo>
                    <a:lnTo>
                      <a:pt x="379476" y="653808"/>
                    </a:lnTo>
                    <a:lnTo>
                      <a:pt x="0" y="653808"/>
                    </a:lnTo>
                    <a:lnTo>
                      <a:pt x="0" y="1260360"/>
                    </a:lnTo>
                    <a:lnTo>
                      <a:pt x="768096" y="1260360"/>
                    </a:lnTo>
                    <a:lnTo>
                      <a:pt x="768096" y="653808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" name="object 6"/>
            <p:cNvSpPr/>
            <p:nvPr/>
          </p:nvSpPr>
          <p:spPr>
            <a:xfrm>
              <a:off x="5858509" y="3108959"/>
              <a:ext cx="455930" cy="1135380"/>
            </a:xfrm>
            <a:custGeom>
              <a:avLst/>
              <a:gdLst/>
              <a:ahLst/>
              <a:cxnLst/>
              <a:rect l="l" t="t" r="r" b="b"/>
              <a:pathLst>
                <a:path w="455930" h="1135380">
                  <a:moveTo>
                    <a:pt x="454152" y="1127760"/>
                  </a:moveTo>
                  <a:lnTo>
                    <a:pt x="7620" y="656844"/>
                  </a:lnTo>
                  <a:lnTo>
                    <a:pt x="0" y="662940"/>
                  </a:lnTo>
                  <a:lnTo>
                    <a:pt x="446532" y="1135380"/>
                  </a:lnTo>
                  <a:lnTo>
                    <a:pt x="454152" y="1127760"/>
                  </a:lnTo>
                  <a:close/>
                </a:path>
                <a:path w="455930" h="1135380">
                  <a:moveTo>
                    <a:pt x="455676" y="0"/>
                  </a:moveTo>
                  <a:lnTo>
                    <a:pt x="446532" y="0"/>
                  </a:lnTo>
                  <a:lnTo>
                    <a:pt x="446532" y="659892"/>
                  </a:lnTo>
                  <a:lnTo>
                    <a:pt x="455676" y="659892"/>
                  </a:lnTo>
                  <a:lnTo>
                    <a:pt x="455676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05042" y="5494019"/>
              <a:ext cx="9525" cy="660400"/>
            </a:xfrm>
            <a:custGeom>
              <a:avLst/>
              <a:gdLst/>
              <a:ahLst/>
              <a:cxnLst/>
              <a:rect l="l" t="t" r="r" b="b"/>
              <a:pathLst>
                <a:path w="9525" h="660400">
                  <a:moveTo>
                    <a:pt x="9143" y="659891"/>
                  </a:moveTo>
                  <a:lnTo>
                    <a:pt x="9143" y="0"/>
                  </a:lnTo>
                  <a:lnTo>
                    <a:pt x="0" y="0"/>
                  </a:lnTo>
                  <a:lnTo>
                    <a:pt x="0" y="659891"/>
                  </a:lnTo>
                  <a:lnTo>
                    <a:pt x="9143" y="659891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58509" y="6150863"/>
              <a:ext cx="455930" cy="1134110"/>
            </a:xfrm>
            <a:custGeom>
              <a:avLst/>
              <a:gdLst/>
              <a:ahLst/>
              <a:cxnLst/>
              <a:rect l="l" t="t" r="r" b="b"/>
              <a:pathLst>
                <a:path w="455930" h="1134110">
                  <a:moveTo>
                    <a:pt x="454152" y="6096"/>
                  </a:moveTo>
                  <a:lnTo>
                    <a:pt x="446532" y="0"/>
                  </a:lnTo>
                  <a:lnTo>
                    <a:pt x="0" y="470916"/>
                  </a:lnTo>
                  <a:lnTo>
                    <a:pt x="7620" y="477012"/>
                  </a:lnTo>
                  <a:lnTo>
                    <a:pt x="454152" y="6096"/>
                  </a:lnTo>
                  <a:close/>
                </a:path>
                <a:path w="455930" h="1134110">
                  <a:moveTo>
                    <a:pt x="455676" y="473964"/>
                  </a:moveTo>
                  <a:lnTo>
                    <a:pt x="446532" y="473964"/>
                  </a:lnTo>
                  <a:lnTo>
                    <a:pt x="446532" y="1133856"/>
                  </a:lnTo>
                  <a:lnTo>
                    <a:pt x="455676" y="1133856"/>
                  </a:lnTo>
                  <a:lnTo>
                    <a:pt x="455676" y="473964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7665973" y="4191000"/>
              <a:ext cx="768350" cy="1260475"/>
              <a:chOff x="4113276" y="3064763"/>
              <a:chExt cx="768350" cy="1260475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4119371" y="3724655"/>
                <a:ext cx="756285" cy="594360"/>
              </a:xfrm>
              <a:custGeom>
                <a:avLst/>
                <a:gdLst/>
                <a:ahLst/>
                <a:cxnLst/>
                <a:rect l="l" t="t" r="r" b="b"/>
                <a:pathLst>
                  <a:path w="756285" h="594360">
                    <a:moveTo>
                      <a:pt x="755903" y="594359"/>
                    </a:moveTo>
                    <a:lnTo>
                      <a:pt x="755903" y="0"/>
                    </a:lnTo>
                    <a:lnTo>
                      <a:pt x="0" y="0"/>
                    </a:lnTo>
                    <a:lnTo>
                      <a:pt x="0" y="594359"/>
                    </a:lnTo>
                    <a:lnTo>
                      <a:pt x="755903" y="594359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4113276" y="3064763"/>
                <a:ext cx="768350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768350" h="1260475">
                    <a:moveTo>
                      <a:pt x="768096" y="653808"/>
                    </a:moveTo>
                    <a:lnTo>
                      <a:pt x="755904" y="653808"/>
                    </a:lnTo>
                    <a:lnTo>
                      <a:pt x="755904" y="666000"/>
                    </a:lnTo>
                    <a:lnTo>
                      <a:pt x="755904" y="1248168"/>
                    </a:lnTo>
                    <a:lnTo>
                      <a:pt x="12192" y="1248168"/>
                    </a:lnTo>
                    <a:lnTo>
                      <a:pt x="12192" y="666000"/>
                    </a:lnTo>
                    <a:lnTo>
                      <a:pt x="755904" y="666000"/>
                    </a:lnTo>
                    <a:lnTo>
                      <a:pt x="755904" y="653808"/>
                    </a:lnTo>
                    <a:lnTo>
                      <a:pt x="388620" y="653808"/>
                    </a:lnTo>
                    <a:lnTo>
                      <a:pt x="388620" y="0"/>
                    </a:lnTo>
                    <a:lnTo>
                      <a:pt x="379476" y="0"/>
                    </a:lnTo>
                    <a:lnTo>
                      <a:pt x="379476" y="653808"/>
                    </a:lnTo>
                    <a:lnTo>
                      <a:pt x="0" y="653808"/>
                    </a:lnTo>
                    <a:lnTo>
                      <a:pt x="0" y="1260360"/>
                    </a:lnTo>
                    <a:lnTo>
                      <a:pt x="768096" y="1260360"/>
                    </a:lnTo>
                    <a:lnTo>
                      <a:pt x="768096" y="653808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" name="object 12"/>
            <p:cNvSpPr/>
            <p:nvPr/>
          </p:nvSpPr>
          <p:spPr>
            <a:xfrm>
              <a:off x="7600442" y="3060191"/>
              <a:ext cx="454659" cy="1135380"/>
            </a:xfrm>
            <a:custGeom>
              <a:avLst/>
              <a:gdLst/>
              <a:ahLst/>
              <a:cxnLst/>
              <a:rect l="l" t="t" r="r" b="b"/>
              <a:pathLst>
                <a:path w="454660" h="1135380">
                  <a:moveTo>
                    <a:pt x="452628" y="1127760"/>
                  </a:moveTo>
                  <a:lnTo>
                    <a:pt x="6096" y="656844"/>
                  </a:lnTo>
                  <a:lnTo>
                    <a:pt x="0" y="662940"/>
                  </a:lnTo>
                  <a:lnTo>
                    <a:pt x="446532" y="1135380"/>
                  </a:lnTo>
                  <a:lnTo>
                    <a:pt x="452628" y="1127760"/>
                  </a:lnTo>
                  <a:close/>
                </a:path>
                <a:path w="454660" h="1135380">
                  <a:moveTo>
                    <a:pt x="454152" y="0"/>
                  </a:moveTo>
                  <a:lnTo>
                    <a:pt x="445008" y="0"/>
                  </a:lnTo>
                  <a:lnTo>
                    <a:pt x="445008" y="659892"/>
                  </a:lnTo>
                  <a:lnTo>
                    <a:pt x="454152" y="659892"/>
                  </a:lnTo>
                  <a:lnTo>
                    <a:pt x="454152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45449" y="5445251"/>
              <a:ext cx="9525" cy="660400"/>
            </a:xfrm>
            <a:custGeom>
              <a:avLst/>
              <a:gdLst/>
              <a:ahLst/>
              <a:cxnLst/>
              <a:rect l="l" t="t" r="r" b="b"/>
              <a:pathLst>
                <a:path w="9525" h="660400">
                  <a:moveTo>
                    <a:pt x="9143" y="659891"/>
                  </a:moveTo>
                  <a:lnTo>
                    <a:pt x="9143" y="0"/>
                  </a:lnTo>
                  <a:lnTo>
                    <a:pt x="0" y="0"/>
                  </a:lnTo>
                  <a:lnTo>
                    <a:pt x="0" y="659891"/>
                  </a:lnTo>
                  <a:lnTo>
                    <a:pt x="9143" y="659891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00442" y="6102095"/>
              <a:ext cx="454659" cy="1134110"/>
            </a:xfrm>
            <a:custGeom>
              <a:avLst/>
              <a:gdLst/>
              <a:ahLst/>
              <a:cxnLst/>
              <a:rect l="l" t="t" r="r" b="b"/>
              <a:pathLst>
                <a:path w="454660" h="1134110">
                  <a:moveTo>
                    <a:pt x="452628" y="6096"/>
                  </a:moveTo>
                  <a:lnTo>
                    <a:pt x="446532" y="0"/>
                  </a:lnTo>
                  <a:lnTo>
                    <a:pt x="0" y="470916"/>
                  </a:lnTo>
                  <a:lnTo>
                    <a:pt x="6096" y="477012"/>
                  </a:lnTo>
                  <a:lnTo>
                    <a:pt x="452628" y="6096"/>
                  </a:lnTo>
                  <a:close/>
                </a:path>
                <a:path w="454660" h="1134110">
                  <a:moveTo>
                    <a:pt x="454152" y="473964"/>
                  </a:moveTo>
                  <a:lnTo>
                    <a:pt x="445008" y="473964"/>
                  </a:lnTo>
                  <a:lnTo>
                    <a:pt x="445008" y="1133856"/>
                  </a:lnTo>
                  <a:lnTo>
                    <a:pt x="454152" y="1133856"/>
                  </a:lnTo>
                  <a:lnTo>
                    <a:pt x="454152" y="473964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5" name="object 15"/>
            <p:cNvGrpSpPr/>
            <p:nvPr/>
          </p:nvGrpSpPr>
          <p:grpSpPr>
            <a:xfrm>
              <a:off x="9314941" y="4191000"/>
              <a:ext cx="768350" cy="1260475"/>
              <a:chOff x="5762244" y="3064763"/>
              <a:chExt cx="768350" cy="1260475"/>
            </a:xfrm>
          </p:grpSpPr>
          <p:sp>
            <p:nvSpPr>
              <p:cNvPr id="16" name="object 16"/>
              <p:cNvSpPr/>
              <p:nvPr/>
            </p:nvSpPr>
            <p:spPr>
              <a:xfrm>
                <a:off x="5768339" y="3724655"/>
                <a:ext cx="756285" cy="594360"/>
              </a:xfrm>
              <a:custGeom>
                <a:avLst/>
                <a:gdLst/>
                <a:ahLst/>
                <a:cxnLst/>
                <a:rect l="l" t="t" r="r" b="b"/>
                <a:pathLst>
                  <a:path w="756284" h="594360">
                    <a:moveTo>
                      <a:pt x="755903" y="594359"/>
                    </a:moveTo>
                    <a:lnTo>
                      <a:pt x="755903" y="0"/>
                    </a:lnTo>
                    <a:lnTo>
                      <a:pt x="0" y="0"/>
                    </a:lnTo>
                    <a:lnTo>
                      <a:pt x="0" y="594359"/>
                    </a:lnTo>
                    <a:lnTo>
                      <a:pt x="755903" y="594359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5762244" y="3064763"/>
                <a:ext cx="768350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768350" h="1260475">
                    <a:moveTo>
                      <a:pt x="768096" y="653808"/>
                    </a:moveTo>
                    <a:lnTo>
                      <a:pt x="755904" y="653808"/>
                    </a:lnTo>
                    <a:lnTo>
                      <a:pt x="755904" y="666000"/>
                    </a:lnTo>
                    <a:lnTo>
                      <a:pt x="755904" y="1248168"/>
                    </a:lnTo>
                    <a:lnTo>
                      <a:pt x="12192" y="1248168"/>
                    </a:lnTo>
                    <a:lnTo>
                      <a:pt x="12192" y="666000"/>
                    </a:lnTo>
                    <a:lnTo>
                      <a:pt x="755904" y="666000"/>
                    </a:lnTo>
                    <a:lnTo>
                      <a:pt x="755904" y="653808"/>
                    </a:lnTo>
                    <a:lnTo>
                      <a:pt x="388620" y="653808"/>
                    </a:lnTo>
                    <a:lnTo>
                      <a:pt x="388620" y="0"/>
                    </a:lnTo>
                    <a:lnTo>
                      <a:pt x="379476" y="0"/>
                    </a:lnTo>
                    <a:lnTo>
                      <a:pt x="379476" y="653808"/>
                    </a:lnTo>
                    <a:lnTo>
                      <a:pt x="0" y="653808"/>
                    </a:lnTo>
                    <a:lnTo>
                      <a:pt x="0" y="1260360"/>
                    </a:lnTo>
                    <a:lnTo>
                      <a:pt x="768096" y="1260360"/>
                    </a:lnTo>
                    <a:lnTo>
                      <a:pt x="768096" y="653808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8" name="object 18"/>
            <p:cNvSpPr/>
            <p:nvPr/>
          </p:nvSpPr>
          <p:spPr>
            <a:xfrm>
              <a:off x="9249410" y="3060191"/>
              <a:ext cx="454659" cy="1135380"/>
            </a:xfrm>
            <a:custGeom>
              <a:avLst/>
              <a:gdLst/>
              <a:ahLst/>
              <a:cxnLst/>
              <a:rect l="l" t="t" r="r" b="b"/>
              <a:pathLst>
                <a:path w="454660" h="1135380">
                  <a:moveTo>
                    <a:pt x="452628" y="1127760"/>
                  </a:moveTo>
                  <a:lnTo>
                    <a:pt x="6096" y="656844"/>
                  </a:lnTo>
                  <a:lnTo>
                    <a:pt x="0" y="662940"/>
                  </a:lnTo>
                  <a:lnTo>
                    <a:pt x="446532" y="1135380"/>
                  </a:lnTo>
                  <a:lnTo>
                    <a:pt x="452628" y="1127760"/>
                  </a:lnTo>
                  <a:close/>
                </a:path>
                <a:path w="454660" h="1135380">
                  <a:moveTo>
                    <a:pt x="454152" y="0"/>
                  </a:moveTo>
                  <a:lnTo>
                    <a:pt x="445008" y="0"/>
                  </a:lnTo>
                  <a:lnTo>
                    <a:pt x="445008" y="659892"/>
                  </a:lnTo>
                  <a:lnTo>
                    <a:pt x="454152" y="659892"/>
                  </a:lnTo>
                  <a:lnTo>
                    <a:pt x="454152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94417" y="5445251"/>
              <a:ext cx="9525" cy="660400"/>
            </a:xfrm>
            <a:custGeom>
              <a:avLst/>
              <a:gdLst/>
              <a:ahLst/>
              <a:cxnLst/>
              <a:rect l="l" t="t" r="r" b="b"/>
              <a:pathLst>
                <a:path w="9525" h="660400">
                  <a:moveTo>
                    <a:pt x="9143" y="659891"/>
                  </a:moveTo>
                  <a:lnTo>
                    <a:pt x="9143" y="0"/>
                  </a:lnTo>
                  <a:lnTo>
                    <a:pt x="0" y="0"/>
                  </a:lnTo>
                  <a:lnTo>
                    <a:pt x="0" y="659891"/>
                  </a:lnTo>
                  <a:lnTo>
                    <a:pt x="9143" y="659891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249410" y="6102095"/>
              <a:ext cx="454659" cy="1134110"/>
            </a:xfrm>
            <a:custGeom>
              <a:avLst/>
              <a:gdLst/>
              <a:ahLst/>
              <a:cxnLst/>
              <a:rect l="l" t="t" r="r" b="b"/>
              <a:pathLst>
                <a:path w="454660" h="1134110">
                  <a:moveTo>
                    <a:pt x="452628" y="6096"/>
                  </a:moveTo>
                  <a:lnTo>
                    <a:pt x="446532" y="0"/>
                  </a:lnTo>
                  <a:lnTo>
                    <a:pt x="0" y="470916"/>
                  </a:lnTo>
                  <a:lnTo>
                    <a:pt x="6096" y="477012"/>
                  </a:lnTo>
                  <a:lnTo>
                    <a:pt x="452628" y="6096"/>
                  </a:lnTo>
                  <a:close/>
                </a:path>
                <a:path w="454660" h="1134110">
                  <a:moveTo>
                    <a:pt x="454152" y="473964"/>
                  </a:moveTo>
                  <a:lnTo>
                    <a:pt x="445008" y="473964"/>
                  </a:lnTo>
                  <a:lnTo>
                    <a:pt x="445008" y="1133856"/>
                  </a:lnTo>
                  <a:lnTo>
                    <a:pt x="454152" y="1133856"/>
                  </a:lnTo>
                  <a:lnTo>
                    <a:pt x="454152" y="473964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1" name="object 21"/>
            <p:cNvGrpSpPr/>
            <p:nvPr/>
          </p:nvGrpSpPr>
          <p:grpSpPr>
            <a:xfrm>
              <a:off x="10781029" y="4191000"/>
              <a:ext cx="768350" cy="1260475"/>
              <a:chOff x="7228332" y="3064763"/>
              <a:chExt cx="768350" cy="1260475"/>
            </a:xfrm>
          </p:grpSpPr>
          <p:sp>
            <p:nvSpPr>
              <p:cNvPr id="22" name="object 22"/>
              <p:cNvSpPr/>
              <p:nvPr/>
            </p:nvSpPr>
            <p:spPr>
              <a:xfrm>
                <a:off x="7234428" y="3724655"/>
                <a:ext cx="756285" cy="594360"/>
              </a:xfrm>
              <a:custGeom>
                <a:avLst/>
                <a:gdLst/>
                <a:ahLst/>
                <a:cxnLst/>
                <a:rect l="l" t="t" r="r" b="b"/>
                <a:pathLst>
                  <a:path w="756284" h="594360">
                    <a:moveTo>
                      <a:pt x="755903" y="594359"/>
                    </a:moveTo>
                    <a:lnTo>
                      <a:pt x="755903" y="0"/>
                    </a:lnTo>
                    <a:lnTo>
                      <a:pt x="0" y="0"/>
                    </a:lnTo>
                    <a:lnTo>
                      <a:pt x="0" y="594359"/>
                    </a:lnTo>
                    <a:lnTo>
                      <a:pt x="755903" y="594359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7228332" y="3064763"/>
                <a:ext cx="768350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768350" h="1260475">
                    <a:moveTo>
                      <a:pt x="768096" y="653808"/>
                    </a:moveTo>
                    <a:lnTo>
                      <a:pt x="755904" y="653808"/>
                    </a:lnTo>
                    <a:lnTo>
                      <a:pt x="755904" y="666000"/>
                    </a:lnTo>
                    <a:lnTo>
                      <a:pt x="755904" y="1248168"/>
                    </a:lnTo>
                    <a:lnTo>
                      <a:pt x="12192" y="1248168"/>
                    </a:lnTo>
                    <a:lnTo>
                      <a:pt x="12192" y="666000"/>
                    </a:lnTo>
                    <a:lnTo>
                      <a:pt x="755904" y="666000"/>
                    </a:lnTo>
                    <a:lnTo>
                      <a:pt x="755904" y="653808"/>
                    </a:lnTo>
                    <a:lnTo>
                      <a:pt x="388620" y="653808"/>
                    </a:lnTo>
                    <a:lnTo>
                      <a:pt x="388620" y="0"/>
                    </a:lnTo>
                    <a:lnTo>
                      <a:pt x="379476" y="0"/>
                    </a:lnTo>
                    <a:lnTo>
                      <a:pt x="379476" y="653808"/>
                    </a:lnTo>
                    <a:lnTo>
                      <a:pt x="0" y="653808"/>
                    </a:lnTo>
                    <a:lnTo>
                      <a:pt x="0" y="1260360"/>
                    </a:lnTo>
                    <a:lnTo>
                      <a:pt x="768096" y="1260360"/>
                    </a:lnTo>
                    <a:lnTo>
                      <a:pt x="768096" y="653808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4" name="object 24"/>
            <p:cNvSpPr/>
            <p:nvPr/>
          </p:nvSpPr>
          <p:spPr>
            <a:xfrm>
              <a:off x="10715498" y="3060191"/>
              <a:ext cx="454659" cy="1135380"/>
            </a:xfrm>
            <a:custGeom>
              <a:avLst/>
              <a:gdLst/>
              <a:ahLst/>
              <a:cxnLst/>
              <a:rect l="l" t="t" r="r" b="b"/>
              <a:pathLst>
                <a:path w="454659" h="1135380">
                  <a:moveTo>
                    <a:pt x="452628" y="1127760"/>
                  </a:moveTo>
                  <a:lnTo>
                    <a:pt x="6096" y="656844"/>
                  </a:lnTo>
                  <a:lnTo>
                    <a:pt x="0" y="662940"/>
                  </a:lnTo>
                  <a:lnTo>
                    <a:pt x="446532" y="1135380"/>
                  </a:lnTo>
                  <a:lnTo>
                    <a:pt x="452628" y="1127760"/>
                  </a:lnTo>
                  <a:close/>
                </a:path>
                <a:path w="454659" h="1135380">
                  <a:moveTo>
                    <a:pt x="454152" y="0"/>
                  </a:moveTo>
                  <a:lnTo>
                    <a:pt x="445008" y="0"/>
                  </a:lnTo>
                  <a:lnTo>
                    <a:pt x="445008" y="659892"/>
                  </a:lnTo>
                  <a:lnTo>
                    <a:pt x="454152" y="659892"/>
                  </a:lnTo>
                  <a:lnTo>
                    <a:pt x="454152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160505" y="5445251"/>
              <a:ext cx="9525" cy="660400"/>
            </a:xfrm>
            <a:custGeom>
              <a:avLst/>
              <a:gdLst/>
              <a:ahLst/>
              <a:cxnLst/>
              <a:rect l="l" t="t" r="r" b="b"/>
              <a:pathLst>
                <a:path w="9525" h="660400">
                  <a:moveTo>
                    <a:pt x="9143" y="659891"/>
                  </a:moveTo>
                  <a:lnTo>
                    <a:pt x="9143" y="0"/>
                  </a:lnTo>
                  <a:lnTo>
                    <a:pt x="0" y="0"/>
                  </a:lnTo>
                  <a:lnTo>
                    <a:pt x="0" y="659891"/>
                  </a:lnTo>
                  <a:lnTo>
                    <a:pt x="9143" y="659891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715498" y="6102095"/>
              <a:ext cx="454659" cy="1134110"/>
            </a:xfrm>
            <a:custGeom>
              <a:avLst/>
              <a:gdLst/>
              <a:ahLst/>
              <a:cxnLst/>
              <a:rect l="l" t="t" r="r" b="b"/>
              <a:pathLst>
                <a:path w="454659" h="1134110">
                  <a:moveTo>
                    <a:pt x="452628" y="6096"/>
                  </a:moveTo>
                  <a:lnTo>
                    <a:pt x="446532" y="0"/>
                  </a:lnTo>
                  <a:lnTo>
                    <a:pt x="0" y="470916"/>
                  </a:lnTo>
                  <a:lnTo>
                    <a:pt x="6096" y="477012"/>
                  </a:lnTo>
                  <a:lnTo>
                    <a:pt x="452628" y="6096"/>
                  </a:lnTo>
                  <a:close/>
                </a:path>
                <a:path w="454659" h="1134110">
                  <a:moveTo>
                    <a:pt x="454152" y="473964"/>
                  </a:moveTo>
                  <a:lnTo>
                    <a:pt x="445008" y="473964"/>
                  </a:lnTo>
                  <a:lnTo>
                    <a:pt x="445008" y="1133856"/>
                  </a:lnTo>
                  <a:lnTo>
                    <a:pt x="454152" y="1133856"/>
                  </a:lnTo>
                  <a:lnTo>
                    <a:pt x="454152" y="473964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322317" y="1144622"/>
            <a:ext cx="10744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800" b="1" spc="65" dirty="0">
                <a:solidFill>
                  <a:srgbClr val="0070C0"/>
                </a:solidFill>
              </a:rPr>
              <a:t>Disposición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95" dirty="0">
                <a:solidFill>
                  <a:srgbClr val="0070C0"/>
                </a:solidFill>
              </a:rPr>
              <a:t>de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sz="4800" b="1" spc="175" dirty="0" smtClean="0">
                <a:solidFill>
                  <a:srgbClr val="0070C0"/>
                </a:solidFill>
              </a:rPr>
              <a:t>un</a:t>
            </a:r>
            <a:r>
              <a:rPr lang="es-ES" sz="4800" b="1" spc="175" dirty="0" smtClean="0">
                <a:solidFill>
                  <a:srgbClr val="0070C0"/>
                </a:solidFill>
              </a:rPr>
              <a:t>a</a:t>
            </a:r>
            <a:r>
              <a:rPr sz="4800" b="1" spc="-30" dirty="0" smtClean="0">
                <a:solidFill>
                  <a:srgbClr val="0070C0"/>
                </a:solidFill>
              </a:rPr>
              <a:t> </a:t>
            </a:r>
            <a:r>
              <a:rPr sz="4800" b="1" spc="75" dirty="0" smtClean="0">
                <a:solidFill>
                  <a:srgbClr val="0070C0"/>
                </a:solidFill>
              </a:rPr>
              <a:t>sol</a:t>
            </a:r>
            <a:r>
              <a:rPr lang="es-ES" sz="4800" b="1" spc="75" dirty="0" smtClean="0">
                <a:solidFill>
                  <a:srgbClr val="0070C0"/>
                </a:solidFill>
              </a:rPr>
              <a:t>a</a:t>
            </a:r>
            <a:r>
              <a:rPr sz="4800" b="1" spc="-25" dirty="0" smtClean="0">
                <a:solidFill>
                  <a:srgbClr val="0070C0"/>
                </a:solidFill>
              </a:rPr>
              <a:t> </a:t>
            </a:r>
            <a:r>
              <a:rPr lang="es-ES" sz="4800" b="1" spc="120" dirty="0" smtClean="0">
                <a:solidFill>
                  <a:srgbClr val="0070C0"/>
                </a:solidFill>
              </a:rPr>
              <a:t>barra</a:t>
            </a:r>
            <a:endParaRPr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89868" y="4609749"/>
            <a:ext cx="753139" cy="797075"/>
            <a:chOff x="4704588" y="3131820"/>
            <a:chExt cx="516890" cy="523240"/>
          </a:xfrm>
        </p:grpSpPr>
        <p:sp>
          <p:nvSpPr>
            <p:cNvPr id="3" name="object 3"/>
            <p:cNvSpPr/>
            <p:nvPr/>
          </p:nvSpPr>
          <p:spPr>
            <a:xfrm>
              <a:off x="4709159" y="3136391"/>
              <a:ext cx="508000" cy="513715"/>
            </a:xfrm>
            <a:custGeom>
              <a:avLst/>
              <a:gdLst/>
              <a:ahLst/>
              <a:cxnLst/>
              <a:rect l="l" t="t" r="r" b="b"/>
              <a:pathLst>
                <a:path w="508000" h="513714">
                  <a:moveTo>
                    <a:pt x="507491" y="5135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513587"/>
                  </a:lnTo>
                  <a:lnTo>
                    <a:pt x="507491" y="513587"/>
                  </a:lnTo>
                  <a:close/>
                </a:path>
              </a:pathLst>
            </a:custGeom>
            <a:solidFill>
              <a:srgbClr val="A8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04588" y="3131820"/>
              <a:ext cx="516890" cy="523240"/>
            </a:xfrm>
            <a:custGeom>
              <a:avLst/>
              <a:gdLst/>
              <a:ahLst/>
              <a:cxnLst/>
              <a:rect l="l" t="t" r="r" b="b"/>
              <a:pathLst>
                <a:path w="516889" h="523239">
                  <a:moveTo>
                    <a:pt x="9144" y="513588"/>
                  </a:moveTo>
                  <a:lnTo>
                    <a:pt x="9144" y="480060"/>
                  </a:lnTo>
                  <a:lnTo>
                    <a:pt x="0" y="480060"/>
                  </a:lnTo>
                  <a:lnTo>
                    <a:pt x="0" y="518160"/>
                  </a:lnTo>
                  <a:lnTo>
                    <a:pt x="6096" y="518160"/>
                  </a:lnTo>
                  <a:lnTo>
                    <a:pt x="6096" y="513588"/>
                  </a:lnTo>
                  <a:lnTo>
                    <a:pt x="9144" y="513588"/>
                  </a:lnTo>
                  <a:close/>
                </a:path>
                <a:path w="516889" h="523239">
                  <a:moveTo>
                    <a:pt x="44196" y="522732"/>
                  </a:moveTo>
                  <a:lnTo>
                    <a:pt x="44196" y="513588"/>
                  </a:lnTo>
                  <a:lnTo>
                    <a:pt x="6096" y="513588"/>
                  </a:lnTo>
                  <a:lnTo>
                    <a:pt x="6096" y="518160"/>
                  </a:lnTo>
                  <a:lnTo>
                    <a:pt x="9144" y="518160"/>
                  </a:lnTo>
                  <a:lnTo>
                    <a:pt x="9144" y="522732"/>
                  </a:lnTo>
                  <a:lnTo>
                    <a:pt x="44196" y="522732"/>
                  </a:lnTo>
                  <a:close/>
                </a:path>
                <a:path w="516889" h="523239">
                  <a:moveTo>
                    <a:pt x="9144" y="522732"/>
                  </a:moveTo>
                  <a:lnTo>
                    <a:pt x="9144" y="518160"/>
                  </a:lnTo>
                  <a:lnTo>
                    <a:pt x="6096" y="518160"/>
                  </a:lnTo>
                  <a:lnTo>
                    <a:pt x="6096" y="522732"/>
                  </a:lnTo>
                  <a:lnTo>
                    <a:pt x="9144" y="522732"/>
                  </a:lnTo>
                  <a:close/>
                </a:path>
                <a:path w="516889" h="523239">
                  <a:moveTo>
                    <a:pt x="9144" y="451104"/>
                  </a:moveTo>
                  <a:lnTo>
                    <a:pt x="9144" y="413004"/>
                  </a:lnTo>
                  <a:lnTo>
                    <a:pt x="0" y="413004"/>
                  </a:lnTo>
                  <a:lnTo>
                    <a:pt x="0" y="451104"/>
                  </a:lnTo>
                  <a:lnTo>
                    <a:pt x="9144" y="451104"/>
                  </a:lnTo>
                  <a:close/>
                </a:path>
                <a:path w="516889" h="523239">
                  <a:moveTo>
                    <a:pt x="9144" y="385572"/>
                  </a:moveTo>
                  <a:lnTo>
                    <a:pt x="9144" y="347472"/>
                  </a:lnTo>
                  <a:lnTo>
                    <a:pt x="0" y="347472"/>
                  </a:lnTo>
                  <a:lnTo>
                    <a:pt x="0" y="385572"/>
                  </a:lnTo>
                  <a:lnTo>
                    <a:pt x="9144" y="385572"/>
                  </a:lnTo>
                  <a:close/>
                </a:path>
                <a:path w="516889" h="523239">
                  <a:moveTo>
                    <a:pt x="9144" y="318516"/>
                  </a:moveTo>
                  <a:lnTo>
                    <a:pt x="9144" y="280416"/>
                  </a:lnTo>
                  <a:lnTo>
                    <a:pt x="0" y="280416"/>
                  </a:lnTo>
                  <a:lnTo>
                    <a:pt x="0" y="318516"/>
                  </a:lnTo>
                  <a:lnTo>
                    <a:pt x="9144" y="318516"/>
                  </a:lnTo>
                  <a:close/>
                </a:path>
                <a:path w="516889" h="523239">
                  <a:moveTo>
                    <a:pt x="9144" y="251460"/>
                  </a:moveTo>
                  <a:lnTo>
                    <a:pt x="9144" y="213360"/>
                  </a:lnTo>
                  <a:lnTo>
                    <a:pt x="0" y="213360"/>
                  </a:lnTo>
                  <a:lnTo>
                    <a:pt x="0" y="251460"/>
                  </a:lnTo>
                  <a:lnTo>
                    <a:pt x="9144" y="251460"/>
                  </a:lnTo>
                  <a:close/>
                </a:path>
                <a:path w="516889" h="523239">
                  <a:moveTo>
                    <a:pt x="9144" y="184404"/>
                  </a:moveTo>
                  <a:lnTo>
                    <a:pt x="9144" y="146304"/>
                  </a:lnTo>
                  <a:lnTo>
                    <a:pt x="0" y="146304"/>
                  </a:lnTo>
                  <a:lnTo>
                    <a:pt x="0" y="184404"/>
                  </a:lnTo>
                  <a:lnTo>
                    <a:pt x="9144" y="184404"/>
                  </a:lnTo>
                  <a:close/>
                </a:path>
                <a:path w="516889" h="523239">
                  <a:moveTo>
                    <a:pt x="9144" y="118872"/>
                  </a:moveTo>
                  <a:lnTo>
                    <a:pt x="9144" y="80772"/>
                  </a:lnTo>
                  <a:lnTo>
                    <a:pt x="0" y="80772"/>
                  </a:lnTo>
                  <a:lnTo>
                    <a:pt x="0" y="118872"/>
                  </a:lnTo>
                  <a:lnTo>
                    <a:pt x="9144" y="118872"/>
                  </a:lnTo>
                  <a:close/>
                </a:path>
                <a:path w="516889" h="523239">
                  <a:moveTo>
                    <a:pt x="9144" y="51816"/>
                  </a:moveTo>
                  <a:lnTo>
                    <a:pt x="9144" y="13716"/>
                  </a:lnTo>
                  <a:lnTo>
                    <a:pt x="0" y="13716"/>
                  </a:lnTo>
                  <a:lnTo>
                    <a:pt x="0" y="51816"/>
                  </a:lnTo>
                  <a:lnTo>
                    <a:pt x="9144" y="51816"/>
                  </a:lnTo>
                  <a:close/>
                </a:path>
                <a:path w="516889" h="523239">
                  <a:moveTo>
                    <a:pt x="62484" y="10668"/>
                  </a:moveTo>
                  <a:lnTo>
                    <a:pt x="62484" y="0"/>
                  </a:lnTo>
                  <a:lnTo>
                    <a:pt x="24384" y="0"/>
                  </a:lnTo>
                  <a:lnTo>
                    <a:pt x="24384" y="10668"/>
                  </a:lnTo>
                  <a:lnTo>
                    <a:pt x="62484" y="10668"/>
                  </a:lnTo>
                  <a:close/>
                </a:path>
                <a:path w="516889" h="523239">
                  <a:moveTo>
                    <a:pt x="129540" y="10668"/>
                  </a:moveTo>
                  <a:lnTo>
                    <a:pt x="129540" y="0"/>
                  </a:lnTo>
                  <a:lnTo>
                    <a:pt x="91440" y="0"/>
                  </a:lnTo>
                  <a:lnTo>
                    <a:pt x="91440" y="10668"/>
                  </a:lnTo>
                  <a:lnTo>
                    <a:pt x="129540" y="10668"/>
                  </a:lnTo>
                  <a:close/>
                </a:path>
                <a:path w="516889" h="523239">
                  <a:moveTo>
                    <a:pt x="196596" y="10668"/>
                  </a:moveTo>
                  <a:lnTo>
                    <a:pt x="196596" y="0"/>
                  </a:lnTo>
                  <a:lnTo>
                    <a:pt x="158496" y="0"/>
                  </a:lnTo>
                  <a:lnTo>
                    <a:pt x="158496" y="10668"/>
                  </a:lnTo>
                  <a:lnTo>
                    <a:pt x="196596" y="10668"/>
                  </a:lnTo>
                  <a:close/>
                </a:path>
                <a:path w="516889" h="523239">
                  <a:moveTo>
                    <a:pt x="263652" y="10668"/>
                  </a:moveTo>
                  <a:lnTo>
                    <a:pt x="263652" y="0"/>
                  </a:lnTo>
                  <a:lnTo>
                    <a:pt x="225552" y="0"/>
                  </a:lnTo>
                  <a:lnTo>
                    <a:pt x="225552" y="10668"/>
                  </a:lnTo>
                  <a:lnTo>
                    <a:pt x="263652" y="10668"/>
                  </a:lnTo>
                  <a:close/>
                </a:path>
                <a:path w="516889" h="523239">
                  <a:moveTo>
                    <a:pt x="329184" y="10668"/>
                  </a:moveTo>
                  <a:lnTo>
                    <a:pt x="329184" y="0"/>
                  </a:lnTo>
                  <a:lnTo>
                    <a:pt x="291084" y="0"/>
                  </a:lnTo>
                  <a:lnTo>
                    <a:pt x="291084" y="10668"/>
                  </a:lnTo>
                  <a:lnTo>
                    <a:pt x="329184" y="10668"/>
                  </a:lnTo>
                  <a:close/>
                </a:path>
                <a:path w="516889" h="523239">
                  <a:moveTo>
                    <a:pt x="396240" y="10668"/>
                  </a:moveTo>
                  <a:lnTo>
                    <a:pt x="396240" y="0"/>
                  </a:lnTo>
                  <a:lnTo>
                    <a:pt x="358140" y="0"/>
                  </a:lnTo>
                  <a:lnTo>
                    <a:pt x="358140" y="10668"/>
                  </a:lnTo>
                  <a:lnTo>
                    <a:pt x="396240" y="10668"/>
                  </a:lnTo>
                  <a:close/>
                </a:path>
                <a:path w="516889" h="523239">
                  <a:moveTo>
                    <a:pt x="463296" y="10668"/>
                  </a:moveTo>
                  <a:lnTo>
                    <a:pt x="463296" y="0"/>
                  </a:lnTo>
                  <a:lnTo>
                    <a:pt x="425196" y="0"/>
                  </a:lnTo>
                  <a:lnTo>
                    <a:pt x="425196" y="10668"/>
                  </a:lnTo>
                  <a:lnTo>
                    <a:pt x="463296" y="10668"/>
                  </a:lnTo>
                  <a:close/>
                </a:path>
                <a:path w="516889" h="523239">
                  <a:moveTo>
                    <a:pt x="516636" y="22860"/>
                  </a:moveTo>
                  <a:lnTo>
                    <a:pt x="516636" y="0"/>
                  </a:lnTo>
                  <a:lnTo>
                    <a:pt x="492252" y="0"/>
                  </a:lnTo>
                  <a:lnTo>
                    <a:pt x="492252" y="10668"/>
                  </a:lnTo>
                  <a:lnTo>
                    <a:pt x="507492" y="10668"/>
                  </a:lnTo>
                  <a:lnTo>
                    <a:pt x="507492" y="4572"/>
                  </a:lnTo>
                  <a:lnTo>
                    <a:pt x="512064" y="10668"/>
                  </a:lnTo>
                  <a:lnTo>
                    <a:pt x="512064" y="22860"/>
                  </a:lnTo>
                  <a:lnTo>
                    <a:pt x="516636" y="22860"/>
                  </a:lnTo>
                  <a:close/>
                </a:path>
                <a:path w="516889" h="523239">
                  <a:moveTo>
                    <a:pt x="512064" y="10668"/>
                  </a:moveTo>
                  <a:lnTo>
                    <a:pt x="507492" y="4572"/>
                  </a:lnTo>
                  <a:lnTo>
                    <a:pt x="507492" y="10668"/>
                  </a:lnTo>
                  <a:lnTo>
                    <a:pt x="512064" y="10668"/>
                  </a:lnTo>
                  <a:close/>
                </a:path>
                <a:path w="516889" h="523239">
                  <a:moveTo>
                    <a:pt x="512064" y="22860"/>
                  </a:moveTo>
                  <a:lnTo>
                    <a:pt x="512064" y="10668"/>
                  </a:lnTo>
                  <a:lnTo>
                    <a:pt x="507492" y="10668"/>
                  </a:lnTo>
                  <a:lnTo>
                    <a:pt x="507492" y="22860"/>
                  </a:lnTo>
                  <a:lnTo>
                    <a:pt x="512064" y="22860"/>
                  </a:lnTo>
                  <a:close/>
                </a:path>
                <a:path w="516889" h="523239">
                  <a:moveTo>
                    <a:pt x="516636" y="89916"/>
                  </a:moveTo>
                  <a:lnTo>
                    <a:pt x="516636" y="51816"/>
                  </a:lnTo>
                  <a:lnTo>
                    <a:pt x="507492" y="51816"/>
                  </a:lnTo>
                  <a:lnTo>
                    <a:pt x="507492" y="89916"/>
                  </a:lnTo>
                  <a:lnTo>
                    <a:pt x="516636" y="89916"/>
                  </a:lnTo>
                  <a:close/>
                </a:path>
                <a:path w="516889" h="523239">
                  <a:moveTo>
                    <a:pt x="516636" y="156972"/>
                  </a:moveTo>
                  <a:lnTo>
                    <a:pt x="516636" y="118872"/>
                  </a:lnTo>
                  <a:lnTo>
                    <a:pt x="507492" y="118872"/>
                  </a:lnTo>
                  <a:lnTo>
                    <a:pt x="507492" y="156972"/>
                  </a:lnTo>
                  <a:lnTo>
                    <a:pt x="516636" y="156972"/>
                  </a:lnTo>
                  <a:close/>
                </a:path>
                <a:path w="516889" h="523239">
                  <a:moveTo>
                    <a:pt x="516636" y="224028"/>
                  </a:moveTo>
                  <a:lnTo>
                    <a:pt x="516636" y="185928"/>
                  </a:lnTo>
                  <a:lnTo>
                    <a:pt x="507492" y="185928"/>
                  </a:lnTo>
                  <a:lnTo>
                    <a:pt x="507492" y="224028"/>
                  </a:lnTo>
                  <a:lnTo>
                    <a:pt x="516636" y="224028"/>
                  </a:lnTo>
                  <a:close/>
                </a:path>
                <a:path w="516889" h="523239">
                  <a:moveTo>
                    <a:pt x="516636" y="289560"/>
                  </a:moveTo>
                  <a:lnTo>
                    <a:pt x="516636" y="251460"/>
                  </a:lnTo>
                  <a:lnTo>
                    <a:pt x="507492" y="251460"/>
                  </a:lnTo>
                  <a:lnTo>
                    <a:pt x="507492" y="289560"/>
                  </a:lnTo>
                  <a:lnTo>
                    <a:pt x="516636" y="289560"/>
                  </a:lnTo>
                  <a:close/>
                </a:path>
                <a:path w="516889" h="523239">
                  <a:moveTo>
                    <a:pt x="516636" y="356616"/>
                  </a:moveTo>
                  <a:lnTo>
                    <a:pt x="516636" y="318516"/>
                  </a:lnTo>
                  <a:lnTo>
                    <a:pt x="507492" y="318516"/>
                  </a:lnTo>
                  <a:lnTo>
                    <a:pt x="507492" y="356616"/>
                  </a:lnTo>
                  <a:lnTo>
                    <a:pt x="516636" y="356616"/>
                  </a:lnTo>
                  <a:close/>
                </a:path>
                <a:path w="516889" h="523239">
                  <a:moveTo>
                    <a:pt x="516636" y="423672"/>
                  </a:moveTo>
                  <a:lnTo>
                    <a:pt x="516636" y="385572"/>
                  </a:lnTo>
                  <a:lnTo>
                    <a:pt x="507492" y="385572"/>
                  </a:lnTo>
                  <a:lnTo>
                    <a:pt x="507492" y="423672"/>
                  </a:lnTo>
                  <a:lnTo>
                    <a:pt x="516636" y="423672"/>
                  </a:lnTo>
                  <a:close/>
                </a:path>
                <a:path w="516889" h="523239">
                  <a:moveTo>
                    <a:pt x="516636" y="490728"/>
                  </a:moveTo>
                  <a:lnTo>
                    <a:pt x="516636" y="452628"/>
                  </a:lnTo>
                  <a:lnTo>
                    <a:pt x="507492" y="452628"/>
                  </a:lnTo>
                  <a:lnTo>
                    <a:pt x="507492" y="490728"/>
                  </a:lnTo>
                  <a:lnTo>
                    <a:pt x="516636" y="490728"/>
                  </a:lnTo>
                  <a:close/>
                </a:path>
                <a:path w="516889" h="523239">
                  <a:moveTo>
                    <a:pt x="510540" y="522732"/>
                  </a:moveTo>
                  <a:lnTo>
                    <a:pt x="510540" y="513588"/>
                  </a:lnTo>
                  <a:lnTo>
                    <a:pt x="472440" y="513588"/>
                  </a:lnTo>
                  <a:lnTo>
                    <a:pt x="472440" y="522732"/>
                  </a:lnTo>
                  <a:lnTo>
                    <a:pt x="510540" y="522732"/>
                  </a:lnTo>
                  <a:close/>
                </a:path>
                <a:path w="516889" h="523239">
                  <a:moveTo>
                    <a:pt x="445008" y="522732"/>
                  </a:moveTo>
                  <a:lnTo>
                    <a:pt x="445008" y="513588"/>
                  </a:lnTo>
                  <a:lnTo>
                    <a:pt x="406908" y="513588"/>
                  </a:lnTo>
                  <a:lnTo>
                    <a:pt x="406908" y="522732"/>
                  </a:lnTo>
                  <a:lnTo>
                    <a:pt x="445008" y="522732"/>
                  </a:lnTo>
                  <a:close/>
                </a:path>
                <a:path w="516889" h="523239">
                  <a:moveTo>
                    <a:pt x="377952" y="522732"/>
                  </a:moveTo>
                  <a:lnTo>
                    <a:pt x="377952" y="513588"/>
                  </a:lnTo>
                  <a:lnTo>
                    <a:pt x="339852" y="513588"/>
                  </a:lnTo>
                  <a:lnTo>
                    <a:pt x="339852" y="522732"/>
                  </a:lnTo>
                  <a:lnTo>
                    <a:pt x="377952" y="522732"/>
                  </a:lnTo>
                  <a:close/>
                </a:path>
                <a:path w="516889" h="523239">
                  <a:moveTo>
                    <a:pt x="310896" y="522732"/>
                  </a:moveTo>
                  <a:lnTo>
                    <a:pt x="310896" y="513588"/>
                  </a:lnTo>
                  <a:lnTo>
                    <a:pt x="272796" y="513588"/>
                  </a:lnTo>
                  <a:lnTo>
                    <a:pt x="272796" y="522732"/>
                  </a:lnTo>
                  <a:lnTo>
                    <a:pt x="310896" y="522732"/>
                  </a:lnTo>
                  <a:close/>
                </a:path>
                <a:path w="516889" h="523239">
                  <a:moveTo>
                    <a:pt x="243840" y="522732"/>
                  </a:moveTo>
                  <a:lnTo>
                    <a:pt x="243840" y="513588"/>
                  </a:lnTo>
                  <a:lnTo>
                    <a:pt x="205740" y="513588"/>
                  </a:lnTo>
                  <a:lnTo>
                    <a:pt x="205740" y="522732"/>
                  </a:lnTo>
                  <a:lnTo>
                    <a:pt x="243840" y="522732"/>
                  </a:lnTo>
                  <a:close/>
                </a:path>
                <a:path w="516889" h="523239">
                  <a:moveTo>
                    <a:pt x="178308" y="522732"/>
                  </a:moveTo>
                  <a:lnTo>
                    <a:pt x="178308" y="513588"/>
                  </a:lnTo>
                  <a:lnTo>
                    <a:pt x="140208" y="513588"/>
                  </a:lnTo>
                  <a:lnTo>
                    <a:pt x="140208" y="522732"/>
                  </a:lnTo>
                  <a:lnTo>
                    <a:pt x="178308" y="522732"/>
                  </a:lnTo>
                  <a:close/>
                </a:path>
                <a:path w="516889" h="523239">
                  <a:moveTo>
                    <a:pt x="111252" y="522732"/>
                  </a:moveTo>
                  <a:lnTo>
                    <a:pt x="111252" y="513588"/>
                  </a:lnTo>
                  <a:lnTo>
                    <a:pt x="73152" y="513588"/>
                  </a:lnTo>
                  <a:lnTo>
                    <a:pt x="73152" y="522732"/>
                  </a:lnTo>
                  <a:lnTo>
                    <a:pt x="111252" y="52273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0457358" y="3116974"/>
            <a:ext cx="15729" cy="1748922"/>
            <a:chOff x="5986272" y="2151888"/>
            <a:chExt cx="10795" cy="1148080"/>
          </a:xfrm>
        </p:grpSpPr>
        <p:sp>
          <p:nvSpPr>
            <p:cNvPr id="6" name="object 6"/>
            <p:cNvSpPr/>
            <p:nvPr/>
          </p:nvSpPr>
          <p:spPr>
            <a:xfrm>
              <a:off x="5991606" y="2194560"/>
              <a:ext cx="0" cy="1104900"/>
            </a:xfrm>
            <a:custGeom>
              <a:avLst/>
              <a:gdLst/>
              <a:ahLst/>
              <a:cxnLst/>
              <a:rect l="l" t="t" r="r" b="b"/>
              <a:pathLst>
                <a:path h="1104900">
                  <a:moveTo>
                    <a:pt x="0" y="0"/>
                  </a:moveTo>
                  <a:lnTo>
                    <a:pt x="0" y="1104900"/>
                  </a:lnTo>
                </a:path>
              </a:pathLst>
            </a:custGeom>
            <a:ln w="10668">
              <a:solidFill>
                <a:srgbClr val="2F2B1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86272" y="2151888"/>
              <a:ext cx="10795" cy="15240"/>
            </a:xfrm>
            <a:custGeom>
              <a:avLst/>
              <a:gdLst/>
              <a:ahLst/>
              <a:cxnLst/>
              <a:rect l="l" t="t" r="r" b="b"/>
              <a:pathLst>
                <a:path w="10795" h="15239">
                  <a:moveTo>
                    <a:pt x="10668" y="15240"/>
                  </a:moveTo>
                  <a:lnTo>
                    <a:pt x="10668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10668" y="1524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612822" y="3110029"/>
            <a:ext cx="795700" cy="14510"/>
          </a:xfrm>
          <a:custGeom>
            <a:avLst/>
            <a:gdLst/>
            <a:ahLst/>
            <a:cxnLst/>
            <a:rect l="l" t="t" r="r" b="b"/>
            <a:pathLst>
              <a:path w="546100" h="9525">
                <a:moveTo>
                  <a:pt x="38100" y="0"/>
                </a:move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lnTo>
                  <a:pt x="38100" y="0"/>
                </a:lnTo>
                <a:close/>
              </a:path>
              <a:path w="546100" h="9525">
                <a:moveTo>
                  <a:pt x="105156" y="0"/>
                </a:moveTo>
                <a:lnTo>
                  <a:pt x="67056" y="0"/>
                </a:lnTo>
                <a:lnTo>
                  <a:pt x="67056" y="9144"/>
                </a:lnTo>
                <a:lnTo>
                  <a:pt x="105156" y="9144"/>
                </a:lnTo>
                <a:lnTo>
                  <a:pt x="105156" y="0"/>
                </a:lnTo>
                <a:close/>
              </a:path>
              <a:path w="546100" h="9525">
                <a:moveTo>
                  <a:pt x="172212" y="0"/>
                </a:moveTo>
                <a:lnTo>
                  <a:pt x="134112" y="0"/>
                </a:lnTo>
                <a:lnTo>
                  <a:pt x="134112" y="9144"/>
                </a:lnTo>
                <a:lnTo>
                  <a:pt x="172212" y="9144"/>
                </a:lnTo>
                <a:lnTo>
                  <a:pt x="172212" y="0"/>
                </a:lnTo>
                <a:close/>
              </a:path>
              <a:path w="546100" h="9525">
                <a:moveTo>
                  <a:pt x="239268" y="0"/>
                </a:moveTo>
                <a:lnTo>
                  <a:pt x="201168" y="0"/>
                </a:lnTo>
                <a:lnTo>
                  <a:pt x="201168" y="9144"/>
                </a:lnTo>
                <a:lnTo>
                  <a:pt x="239268" y="9144"/>
                </a:lnTo>
                <a:lnTo>
                  <a:pt x="239268" y="0"/>
                </a:lnTo>
                <a:close/>
              </a:path>
              <a:path w="546100" h="9525">
                <a:moveTo>
                  <a:pt x="304800" y="0"/>
                </a:moveTo>
                <a:lnTo>
                  <a:pt x="266700" y="0"/>
                </a:lnTo>
                <a:lnTo>
                  <a:pt x="266700" y="9144"/>
                </a:lnTo>
                <a:lnTo>
                  <a:pt x="304800" y="9144"/>
                </a:lnTo>
                <a:lnTo>
                  <a:pt x="304800" y="0"/>
                </a:lnTo>
                <a:close/>
              </a:path>
              <a:path w="546100" h="9525">
                <a:moveTo>
                  <a:pt x="371856" y="0"/>
                </a:moveTo>
                <a:lnTo>
                  <a:pt x="333756" y="0"/>
                </a:lnTo>
                <a:lnTo>
                  <a:pt x="333756" y="9144"/>
                </a:lnTo>
                <a:lnTo>
                  <a:pt x="371856" y="9144"/>
                </a:lnTo>
                <a:lnTo>
                  <a:pt x="371856" y="0"/>
                </a:lnTo>
                <a:close/>
              </a:path>
              <a:path w="546100" h="9525">
                <a:moveTo>
                  <a:pt x="438912" y="0"/>
                </a:moveTo>
                <a:lnTo>
                  <a:pt x="400812" y="0"/>
                </a:lnTo>
                <a:lnTo>
                  <a:pt x="400812" y="9144"/>
                </a:lnTo>
                <a:lnTo>
                  <a:pt x="438912" y="9144"/>
                </a:lnTo>
                <a:lnTo>
                  <a:pt x="438912" y="0"/>
                </a:lnTo>
                <a:close/>
              </a:path>
              <a:path w="546100" h="9525">
                <a:moveTo>
                  <a:pt x="505968" y="0"/>
                </a:moveTo>
                <a:lnTo>
                  <a:pt x="467868" y="0"/>
                </a:lnTo>
                <a:lnTo>
                  <a:pt x="467868" y="9144"/>
                </a:lnTo>
                <a:lnTo>
                  <a:pt x="505968" y="9144"/>
                </a:lnTo>
                <a:lnTo>
                  <a:pt x="505968" y="0"/>
                </a:lnTo>
                <a:close/>
              </a:path>
              <a:path w="546100" h="9525">
                <a:moveTo>
                  <a:pt x="545592" y="0"/>
                </a:moveTo>
                <a:lnTo>
                  <a:pt x="533400" y="0"/>
                </a:lnTo>
                <a:lnTo>
                  <a:pt x="533400" y="9144"/>
                </a:lnTo>
                <a:lnTo>
                  <a:pt x="545592" y="9144"/>
                </a:lnTo>
                <a:lnTo>
                  <a:pt x="545592" y="0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8512148" y="2743200"/>
            <a:ext cx="1954091" cy="381126"/>
            <a:chOff x="4651248" y="1906524"/>
            <a:chExt cx="1341120" cy="250190"/>
          </a:xfrm>
        </p:grpSpPr>
        <p:sp>
          <p:nvSpPr>
            <p:cNvPr id="10" name="object 10"/>
            <p:cNvSpPr/>
            <p:nvPr/>
          </p:nvSpPr>
          <p:spPr>
            <a:xfrm>
              <a:off x="4962144" y="2147316"/>
              <a:ext cx="38100" cy="9525"/>
            </a:xfrm>
            <a:custGeom>
              <a:avLst/>
              <a:gdLst/>
              <a:ahLst/>
              <a:cxnLst/>
              <a:rect l="l" t="t" r="r" b="b"/>
              <a:pathLst>
                <a:path w="38100" h="9525">
                  <a:moveTo>
                    <a:pt x="38100" y="9144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38100" y="9144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2151888"/>
              <a:ext cx="963294" cy="0"/>
            </a:xfrm>
            <a:custGeom>
              <a:avLst/>
              <a:gdLst/>
              <a:ahLst/>
              <a:cxnLst/>
              <a:rect l="l" t="t" r="r" b="b"/>
              <a:pathLst>
                <a:path w="963295">
                  <a:moveTo>
                    <a:pt x="0" y="0"/>
                  </a:moveTo>
                  <a:lnTo>
                    <a:pt x="963168" y="0"/>
                  </a:lnTo>
                </a:path>
              </a:pathLst>
            </a:custGeom>
            <a:ln w="9144">
              <a:solidFill>
                <a:srgbClr val="2F2B1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51248" y="1906524"/>
              <a:ext cx="417830" cy="250190"/>
            </a:xfrm>
            <a:custGeom>
              <a:avLst/>
              <a:gdLst/>
              <a:ahLst/>
              <a:cxnLst/>
              <a:rect l="l" t="t" r="r" b="b"/>
              <a:pathLst>
                <a:path w="417829" h="250189">
                  <a:moveTo>
                    <a:pt x="38100" y="230124"/>
                  </a:moveTo>
                  <a:lnTo>
                    <a:pt x="32004" y="222504"/>
                  </a:lnTo>
                  <a:lnTo>
                    <a:pt x="0" y="242316"/>
                  </a:lnTo>
                  <a:lnTo>
                    <a:pt x="4572" y="249936"/>
                  </a:lnTo>
                  <a:lnTo>
                    <a:pt x="38100" y="230124"/>
                  </a:lnTo>
                  <a:close/>
                </a:path>
                <a:path w="417829" h="250189">
                  <a:moveTo>
                    <a:pt x="94488" y="196596"/>
                  </a:moveTo>
                  <a:lnTo>
                    <a:pt x="89916" y="188976"/>
                  </a:lnTo>
                  <a:lnTo>
                    <a:pt x="57912" y="207264"/>
                  </a:lnTo>
                  <a:lnTo>
                    <a:pt x="62484" y="216408"/>
                  </a:lnTo>
                  <a:lnTo>
                    <a:pt x="94488" y="196596"/>
                  </a:lnTo>
                  <a:close/>
                </a:path>
                <a:path w="417829" h="250189">
                  <a:moveTo>
                    <a:pt x="152400" y="163068"/>
                  </a:moveTo>
                  <a:lnTo>
                    <a:pt x="147828" y="155448"/>
                  </a:lnTo>
                  <a:lnTo>
                    <a:pt x="114300" y="173736"/>
                  </a:lnTo>
                  <a:lnTo>
                    <a:pt x="118872" y="182880"/>
                  </a:lnTo>
                  <a:lnTo>
                    <a:pt x="152400" y="163068"/>
                  </a:lnTo>
                  <a:close/>
                </a:path>
                <a:path w="417829" h="250189">
                  <a:moveTo>
                    <a:pt x="210312" y="129540"/>
                  </a:moveTo>
                  <a:lnTo>
                    <a:pt x="205740" y="121920"/>
                  </a:lnTo>
                  <a:lnTo>
                    <a:pt x="172212" y="140208"/>
                  </a:lnTo>
                  <a:lnTo>
                    <a:pt x="176784" y="149352"/>
                  </a:lnTo>
                  <a:lnTo>
                    <a:pt x="210312" y="129540"/>
                  </a:lnTo>
                  <a:close/>
                </a:path>
                <a:path w="417829" h="250189">
                  <a:moveTo>
                    <a:pt x="268224" y="96012"/>
                  </a:moveTo>
                  <a:lnTo>
                    <a:pt x="262128" y="88392"/>
                  </a:lnTo>
                  <a:lnTo>
                    <a:pt x="230124" y="106680"/>
                  </a:lnTo>
                  <a:lnTo>
                    <a:pt x="234696" y="115824"/>
                  </a:lnTo>
                  <a:lnTo>
                    <a:pt x="268224" y="96012"/>
                  </a:lnTo>
                  <a:close/>
                </a:path>
                <a:path w="417829" h="250189">
                  <a:moveTo>
                    <a:pt x="324612" y="62484"/>
                  </a:moveTo>
                  <a:lnTo>
                    <a:pt x="320040" y="53340"/>
                  </a:lnTo>
                  <a:lnTo>
                    <a:pt x="288036" y="73152"/>
                  </a:lnTo>
                  <a:lnTo>
                    <a:pt x="292608" y="80772"/>
                  </a:lnTo>
                  <a:lnTo>
                    <a:pt x="324612" y="62484"/>
                  </a:lnTo>
                  <a:close/>
                </a:path>
                <a:path w="417829" h="250189">
                  <a:moveTo>
                    <a:pt x="382524" y="28956"/>
                  </a:moveTo>
                  <a:lnTo>
                    <a:pt x="377952" y="19812"/>
                  </a:lnTo>
                  <a:lnTo>
                    <a:pt x="344424" y="39624"/>
                  </a:lnTo>
                  <a:lnTo>
                    <a:pt x="350520" y="47244"/>
                  </a:lnTo>
                  <a:lnTo>
                    <a:pt x="382524" y="28956"/>
                  </a:lnTo>
                  <a:close/>
                </a:path>
                <a:path w="417829" h="250189">
                  <a:moveTo>
                    <a:pt x="417576" y="9144"/>
                  </a:moveTo>
                  <a:lnTo>
                    <a:pt x="411480" y="0"/>
                  </a:lnTo>
                  <a:lnTo>
                    <a:pt x="402336" y="6096"/>
                  </a:lnTo>
                  <a:lnTo>
                    <a:pt x="406908" y="13716"/>
                  </a:lnTo>
                  <a:lnTo>
                    <a:pt x="417576" y="9144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389312" y="3342167"/>
            <a:ext cx="4033089" cy="1760530"/>
            <a:chOff x="1135373" y="2299716"/>
            <a:chExt cx="2767965" cy="1155700"/>
          </a:xfrm>
        </p:grpSpPr>
        <p:sp>
          <p:nvSpPr>
            <p:cNvPr id="14" name="object 14"/>
            <p:cNvSpPr/>
            <p:nvPr/>
          </p:nvSpPr>
          <p:spPr>
            <a:xfrm>
              <a:off x="3830574" y="2299716"/>
              <a:ext cx="0" cy="1155700"/>
            </a:xfrm>
            <a:custGeom>
              <a:avLst/>
              <a:gdLst/>
              <a:ahLst/>
              <a:cxnLst/>
              <a:rect l="l" t="t" r="r" b="b"/>
              <a:pathLst>
                <a:path h="1155700">
                  <a:moveTo>
                    <a:pt x="0" y="0"/>
                  </a:moveTo>
                  <a:lnTo>
                    <a:pt x="0" y="1155192"/>
                  </a:lnTo>
                </a:path>
              </a:pathLst>
            </a:custGeom>
            <a:ln w="10668">
              <a:solidFill>
                <a:srgbClr val="2F2B1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35373" y="3386327"/>
              <a:ext cx="2767965" cy="62865"/>
            </a:xfrm>
            <a:custGeom>
              <a:avLst/>
              <a:gdLst/>
              <a:ahLst/>
              <a:cxnLst/>
              <a:rect l="l" t="t" r="r" b="b"/>
              <a:pathLst>
                <a:path w="2767965" h="62864">
                  <a:moveTo>
                    <a:pt x="2767583" y="62483"/>
                  </a:moveTo>
                  <a:lnTo>
                    <a:pt x="2767583" y="0"/>
                  </a:lnTo>
                  <a:lnTo>
                    <a:pt x="0" y="0"/>
                  </a:lnTo>
                  <a:lnTo>
                    <a:pt x="0" y="62483"/>
                  </a:lnTo>
                  <a:lnTo>
                    <a:pt x="2767583" y="62483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422620" y="6035198"/>
            <a:ext cx="526457" cy="1072763"/>
            <a:chOff x="1158233" y="4067555"/>
            <a:chExt cx="361315" cy="704215"/>
          </a:xfrm>
        </p:grpSpPr>
        <p:sp>
          <p:nvSpPr>
            <p:cNvPr id="17" name="object 17"/>
            <p:cNvSpPr/>
            <p:nvPr/>
          </p:nvSpPr>
          <p:spPr>
            <a:xfrm>
              <a:off x="1164329" y="4434839"/>
              <a:ext cx="349250" cy="330835"/>
            </a:xfrm>
            <a:custGeom>
              <a:avLst/>
              <a:gdLst/>
              <a:ahLst/>
              <a:cxnLst/>
              <a:rect l="l" t="t" r="r" b="b"/>
              <a:pathLst>
                <a:path w="349250" h="330835">
                  <a:moveTo>
                    <a:pt x="348995" y="330707"/>
                  </a:moveTo>
                  <a:lnTo>
                    <a:pt x="348995" y="0"/>
                  </a:lnTo>
                  <a:lnTo>
                    <a:pt x="0" y="0"/>
                  </a:lnTo>
                  <a:lnTo>
                    <a:pt x="0" y="330707"/>
                  </a:lnTo>
                  <a:lnTo>
                    <a:pt x="348995" y="330707"/>
                  </a:lnTo>
                  <a:close/>
                </a:path>
              </a:pathLst>
            </a:custGeom>
            <a:solidFill>
              <a:srgbClr val="A8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58227" y="4067555"/>
              <a:ext cx="361315" cy="704215"/>
            </a:xfrm>
            <a:custGeom>
              <a:avLst/>
              <a:gdLst/>
              <a:ahLst/>
              <a:cxnLst/>
              <a:rect l="l" t="t" r="r" b="b"/>
              <a:pathLst>
                <a:path w="361315" h="704214">
                  <a:moveTo>
                    <a:pt x="361188" y="361200"/>
                  </a:moveTo>
                  <a:lnTo>
                    <a:pt x="347472" y="361200"/>
                  </a:lnTo>
                  <a:lnTo>
                    <a:pt x="347472" y="373392"/>
                  </a:lnTo>
                  <a:lnTo>
                    <a:pt x="347472" y="691908"/>
                  </a:lnTo>
                  <a:lnTo>
                    <a:pt x="12192" y="691908"/>
                  </a:lnTo>
                  <a:lnTo>
                    <a:pt x="12192" y="373392"/>
                  </a:lnTo>
                  <a:lnTo>
                    <a:pt x="347472" y="373392"/>
                  </a:lnTo>
                  <a:lnTo>
                    <a:pt x="347472" y="361200"/>
                  </a:lnTo>
                  <a:lnTo>
                    <a:pt x="184404" y="361200"/>
                  </a:lnTo>
                  <a:lnTo>
                    <a:pt x="184404" y="0"/>
                  </a:lnTo>
                  <a:lnTo>
                    <a:pt x="175260" y="0"/>
                  </a:lnTo>
                  <a:lnTo>
                    <a:pt x="175260" y="361200"/>
                  </a:lnTo>
                  <a:lnTo>
                    <a:pt x="0" y="361200"/>
                  </a:lnTo>
                  <a:lnTo>
                    <a:pt x="0" y="704100"/>
                  </a:lnTo>
                  <a:lnTo>
                    <a:pt x="361188" y="704100"/>
                  </a:lnTo>
                  <a:lnTo>
                    <a:pt x="361188" y="36120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378200" y="5081028"/>
            <a:ext cx="313654" cy="959586"/>
          </a:xfrm>
          <a:custGeom>
            <a:avLst/>
            <a:gdLst/>
            <a:ahLst/>
            <a:cxnLst/>
            <a:rect l="l" t="t" r="r" b="b"/>
            <a:pathLst>
              <a:path w="215265" h="629920">
                <a:moveTo>
                  <a:pt x="213360" y="623316"/>
                </a:moveTo>
                <a:lnTo>
                  <a:pt x="7620" y="362712"/>
                </a:lnTo>
                <a:lnTo>
                  <a:pt x="0" y="368808"/>
                </a:lnTo>
                <a:lnTo>
                  <a:pt x="205740" y="629412"/>
                </a:lnTo>
                <a:lnTo>
                  <a:pt x="213360" y="623316"/>
                </a:lnTo>
                <a:close/>
              </a:path>
              <a:path w="215265" h="629920">
                <a:moveTo>
                  <a:pt x="214884" y="0"/>
                </a:moveTo>
                <a:lnTo>
                  <a:pt x="205740" y="0"/>
                </a:lnTo>
                <a:lnTo>
                  <a:pt x="205740" y="365760"/>
                </a:lnTo>
                <a:lnTo>
                  <a:pt x="214884" y="365760"/>
                </a:lnTo>
                <a:lnTo>
                  <a:pt x="214884" y="0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77984" y="7096159"/>
            <a:ext cx="13878" cy="560081"/>
          </a:xfrm>
          <a:custGeom>
            <a:avLst/>
            <a:gdLst/>
            <a:ahLst/>
            <a:cxnLst/>
            <a:rect l="l" t="t" r="r" b="b"/>
            <a:pathLst>
              <a:path w="9525" h="367664">
                <a:moveTo>
                  <a:pt x="9143" y="367283"/>
                </a:moveTo>
                <a:lnTo>
                  <a:pt x="9143" y="0"/>
                </a:lnTo>
                <a:lnTo>
                  <a:pt x="0" y="0"/>
                </a:lnTo>
                <a:lnTo>
                  <a:pt x="0" y="367283"/>
                </a:lnTo>
                <a:lnTo>
                  <a:pt x="9143" y="367283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78200" y="7651014"/>
            <a:ext cx="313654" cy="959586"/>
          </a:xfrm>
          <a:custGeom>
            <a:avLst/>
            <a:gdLst/>
            <a:ahLst/>
            <a:cxnLst/>
            <a:rect l="l" t="t" r="r" b="b"/>
            <a:pathLst>
              <a:path w="215265" h="629920">
                <a:moveTo>
                  <a:pt x="213360" y="4572"/>
                </a:moveTo>
                <a:lnTo>
                  <a:pt x="205740" y="0"/>
                </a:lnTo>
                <a:lnTo>
                  <a:pt x="0" y="260604"/>
                </a:lnTo>
                <a:lnTo>
                  <a:pt x="7620" y="266700"/>
                </a:lnTo>
                <a:lnTo>
                  <a:pt x="213360" y="4572"/>
                </a:lnTo>
                <a:close/>
              </a:path>
              <a:path w="215265" h="629920">
                <a:moveTo>
                  <a:pt x="214884" y="263652"/>
                </a:moveTo>
                <a:lnTo>
                  <a:pt x="205740" y="263652"/>
                </a:lnTo>
                <a:lnTo>
                  <a:pt x="205740" y="629412"/>
                </a:lnTo>
                <a:lnTo>
                  <a:pt x="214884" y="629412"/>
                </a:lnTo>
                <a:lnTo>
                  <a:pt x="214884" y="263652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4595083" y="6000374"/>
            <a:ext cx="526457" cy="1070828"/>
            <a:chOff x="1962911" y="4044695"/>
            <a:chExt cx="361315" cy="702945"/>
          </a:xfrm>
        </p:grpSpPr>
        <p:sp>
          <p:nvSpPr>
            <p:cNvPr id="23" name="object 23"/>
            <p:cNvSpPr/>
            <p:nvPr/>
          </p:nvSpPr>
          <p:spPr>
            <a:xfrm>
              <a:off x="1969007" y="4410455"/>
              <a:ext cx="349250" cy="329565"/>
            </a:xfrm>
            <a:custGeom>
              <a:avLst/>
              <a:gdLst/>
              <a:ahLst/>
              <a:cxnLst/>
              <a:rect l="l" t="t" r="r" b="b"/>
              <a:pathLst>
                <a:path w="349250" h="329564">
                  <a:moveTo>
                    <a:pt x="348995" y="329183"/>
                  </a:moveTo>
                  <a:lnTo>
                    <a:pt x="348995" y="0"/>
                  </a:lnTo>
                  <a:lnTo>
                    <a:pt x="0" y="0"/>
                  </a:lnTo>
                  <a:lnTo>
                    <a:pt x="0" y="329183"/>
                  </a:lnTo>
                  <a:lnTo>
                    <a:pt x="348995" y="329183"/>
                  </a:lnTo>
                  <a:close/>
                </a:path>
              </a:pathLst>
            </a:custGeom>
            <a:solidFill>
              <a:srgbClr val="A8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62912" y="4044695"/>
              <a:ext cx="361315" cy="702945"/>
            </a:xfrm>
            <a:custGeom>
              <a:avLst/>
              <a:gdLst/>
              <a:ahLst/>
              <a:cxnLst/>
              <a:rect l="l" t="t" r="r" b="b"/>
              <a:pathLst>
                <a:path w="361314" h="702945">
                  <a:moveTo>
                    <a:pt x="361188" y="359676"/>
                  </a:moveTo>
                  <a:lnTo>
                    <a:pt x="347472" y="359676"/>
                  </a:lnTo>
                  <a:lnTo>
                    <a:pt x="347472" y="371868"/>
                  </a:lnTo>
                  <a:lnTo>
                    <a:pt x="347472" y="688860"/>
                  </a:lnTo>
                  <a:lnTo>
                    <a:pt x="12192" y="688860"/>
                  </a:lnTo>
                  <a:lnTo>
                    <a:pt x="12192" y="371868"/>
                  </a:lnTo>
                  <a:lnTo>
                    <a:pt x="347472" y="371868"/>
                  </a:lnTo>
                  <a:lnTo>
                    <a:pt x="347472" y="359676"/>
                  </a:lnTo>
                  <a:lnTo>
                    <a:pt x="184404" y="359676"/>
                  </a:lnTo>
                  <a:lnTo>
                    <a:pt x="184404" y="0"/>
                  </a:lnTo>
                  <a:lnTo>
                    <a:pt x="175260" y="0"/>
                  </a:lnTo>
                  <a:lnTo>
                    <a:pt x="175260" y="359676"/>
                  </a:lnTo>
                  <a:lnTo>
                    <a:pt x="0" y="359676"/>
                  </a:lnTo>
                  <a:lnTo>
                    <a:pt x="0" y="702576"/>
                  </a:lnTo>
                  <a:lnTo>
                    <a:pt x="361188" y="702576"/>
                  </a:lnTo>
                  <a:lnTo>
                    <a:pt x="361188" y="35967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4552893" y="5043882"/>
            <a:ext cx="310878" cy="961520"/>
          </a:xfrm>
          <a:custGeom>
            <a:avLst/>
            <a:gdLst/>
            <a:ahLst/>
            <a:cxnLst/>
            <a:rect l="l" t="t" r="r" b="b"/>
            <a:pathLst>
              <a:path w="213360" h="631189">
                <a:moveTo>
                  <a:pt x="213360" y="624840"/>
                </a:moveTo>
                <a:lnTo>
                  <a:pt x="6096" y="362712"/>
                </a:lnTo>
                <a:lnTo>
                  <a:pt x="0" y="368808"/>
                </a:lnTo>
                <a:lnTo>
                  <a:pt x="205740" y="630936"/>
                </a:lnTo>
                <a:lnTo>
                  <a:pt x="213360" y="624840"/>
                </a:lnTo>
                <a:close/>
              </a:path>
              <a:path w="213360" h="631189">
                <a:moveTo>
                  <a:pt x="213360" y="0"/>
                </a:moveTo>
                <a:lnTo>
                  <a:pt x="204216" y="0"/>
                </a:lnTo>
                <a:lnTo>
                  <a:pt x="204216" y="365760"/>
                </a:lnTo>
                <a:lnTo>
                  <a:pt x="213360" y="365760"/>
                </a:lnTo>
                <a:lnTo>
                  <a:pt x="213360" y="0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850449" y="7059014"/>
            <a:ext cx="13878" cy="560081"/>
          </a:xfrm>
          <a:custGeom>
            <a:avLst/>
            <a:gdLst/>
            <a:ahLst/>
            <a:cxnLst/>
            <a:rect l="l" t="t" r="r" b="b"/>
            <a:pathLst>
              <a:path w="9525" h="367664">
                <a:moveTo>
                  <a:pt x="9143" y="367283"/>
                </a:moveTo>
                <a:lnTo>
                  <a:pt x="9143" y="0"/>
                </a:lnTo>
                <a:lnTo>
                  <a:pt x="0" y="0"/>
                </a:lnTo>
                <a:lnTo>
                  <a:pt x="0" y="367283"/>
                </a:lnTo>
                <a:lnTo>
                  <a:pt x="9143" y="367283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52893" y="7613871"/>
            <a:ext cx="310878" cy="961520"/>
          </a:xfrm>
          <a:custGeom>
            <a:avLst/>
            <a:gdLst/>
            <a:ahLst/>
            <a:cxnLst/>
            <a:rect l="l" t="t" r="r" b="b"/>
            <a:pathLst>
              <a:path w="213360" h="631189">
                <a:moveTo>
                  <a:pt x="213360" y="263652"/>
                </a:moveTo>
                <a:lnTo>
                  <a:pt x="204216" y="263652"/>
                </a:lnTo>
                <a:lnTo>
                  <a:pt x="204216" y="630936"/>
                </a:lnTo>
                <a:lnTo>
                  <a:pt x="213360" y="630936"/>
                </a:lnTo>
                <a:lnTo>
                  <a:pt x="213360" y="263652"/>
                </a:lnTo>
                <a:close/>
              </a:path>
              <a:path w="213360" h="631189">
                <a:moveTo>
                  <a:pt x="213360" y="6096"/>
                </a:moveTo>
                <a:lnTo>
                  <a:pt x="205740" y="0"/>
                </a:lnTo>
                <a:lnTo>
                  <a:pt x="0" y="260604"/>
                </a:lnTo>
                <a:lnTo>
                  <a:pt x="6096" y="266700"/>
                </a:lnTo>
                <a:lnTo>
                  <a:pt x="213360" y="6096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703143" y="6000374"/>
            <a:ext cx="526457" cy="1070828"/>
            <a:chOff x="2723388" y="4044695"/>
            <a:chExt cx="361315" cy="702945"/>
          </a:xfrm>
        </p:grpSpPr>
        <p:sp>
          <p:nvSpPr>
            <p:cNvPr id="29" name="object 29"/>
            <p:cNvSpPr/>
            <p:nvPr/>
          </p:nvSpPr>
          <p:spPr>
            <a:xfrm>
              <a:off x="2729483" y="4410455"/>
              <a:ext cx="347980" cy="329565"/>
            </a:xfrm>
            <a:custGeom>
              <a:avLst/>
              <a:gdLst/>
              <a:ahLst/>
              <a:cxnLst/>
              <a:rect l="l" t="t" r="r" b="b"/>
              <a:pathLst>
                <a:path w="347980" h="329564">
                  <a:moveTo>
                    <a:pt x="347471" y="329183"/>
                  </a:moveTo>
                  <a:lnTo>
                    <a:pt x="347471" y="0"/>
                  </a:lnTo>
                  <a:lnTo>
                    <a:pt x="0" y="0"/>
                  </a:lnTo>
                  <a:lnTo>
                    <a:pt x="0" y="329183"/>
                  </a:lnTo>
                  <a:lnTo>
                    <a:pt x="347471" y="329183"/>
                  </a:lnTo>
                  <a:close/>
                </a:path>
              </a:pathLst>
            </a:custGeom>
            <a:solidFill>
              <a:srgbClr val="A8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23388" y="4044695"/>
              <a:ext cx="361315" cy="702945"/>
            </a:xfrm>
            <a:custGeom>
              <a:avLst/>
              <a:gdLst/>
              <a:ahLst/>
              <a:cxnLst/>
              <a:rect l="l" t="t" r="r" b="b"/>
              <a:pathLst>
                <a:path w="361314" h="702945">
                  <a:moveTo>
                    <a:pt x="361188" y="359676"/>
                  </a:moveTo>
                  <a:lnTo>
                    <a:pt x="347472" y="359676"/>
                  </a:lnTo>
                  <a:lnTo>
                    <a:pt x="347472" y="371868"/>
                  </a:lnTo>
                  <a:lnTo>
                    <a:pt x="347472" y="688860"/>
                  </a:lnTo>
                  <a:lnTo>
                    <a:pt x="12192" y="688860"/>
                  </a:lnTo>
                  <a:lnTo>
                    <a:pt x="12192" y="371868"/>
                  </a:lnTo>
                  <a:lnTo>
                    <a:pt x="347472" y="371868"/>
                  </a:lnTo>
                  <a:lnTo>
                    <a:pt x="347472" y="359676"/>
                  </a:lnTo>
                  <a:lnTo>
                    <a:pt x="184404" y="359676"/>
                  </a:lnTo>
                  <a:lnTo>
                    <a:pt x="184404" y="0"/>
                  </a:lnTo>
                  <a:lnTo>
                    <a:pt x="175260" y="0"/>
                  </a:lnTo>
                  <a:lnTo>
                    <a:pt x="175260" y="359676"/>
                  </a:lnTo>
                  <a:lnTo>
                    <a:pt x="0" y="359676"/>
                  </a:lnTo>
                  <a:lnTo>
                    <a:pt x="0" y="702576"/>
                  </a:lnTo>
                  <a:lnTo>
                    <a:pt x="361188" y="702576"/>
                  </a:lnTo>
                  <a:lnTo>
                    <a:pt x="361188" y="35967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5660951" y="5043882"/>
            <a:ext cx="310878" cy="961520"/>
          </a:xfrm>
          <a:custGeom>
            <a:avLst/>
            <a:gdLst/>
            <a:ahLst/>
            <a:cxnLst/>
            <a:rect l="l" t="t" r="r" b="b"/>
            <a:pathLst>
              <a:path w="213360" h="631189">
                <a:moveTo>
                  <a:pt x="213360" y="624840"/>
                </a:moveTo>
                <a:lnTo>
                  <a:pt x="6096" y="362712"/>
                </a:lnTo>
                <a:lnTo>
                  <a:pt x="0" y="368808"/>
                </a:lnTo>
                <a:lnTo>
                  <a:pt x="205740" y="630936"/>
                </a:lnTo>
                <a:lnTo>
                  <a:pt x="213360" y="624840"/>
                </a:lnTo>
                <a:close/>
              </a:path>
              <a:path w="213360" h="631189">
                <a:moveTo>
                  <a:pt x="213360" y="0"/>
                </a:moveTo>
                <a:lnTo>
                  <a:pt x="204216" y="0"/>
                </a:lnTo>
                <a:lnTo>
                  <a:pt x="204216" y="365760"/>
                </a:lnTo>
                <a:lnTo>
                  <a:pt x="213360" y="365760"/>
                </a:lnTo>
                <a:lnTo>
                  <a:pt x="213360" y="0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58506" y="7059014"/>
            <a:ext cx="13878" cy="560081"/>
          </a:xfrm>
          <a:custGeom>
            <a:avLst/>
            <a:gdLst/>
            <a:ahLst/>
            <a:cxnLst/>
            <a:rect l="l" t="t" r="r" b="b"/>
            <a:pathLst>
              <a:path w="9525" h="367664">
                <a:moveTo>
                  <a:pt x="9143" y="367283"/>
                </a:moveTo>
                <a:lnTo>
                  <a:pt x="9143" y="0"/>
                </a:lnTo>
                <a:lnTo>
                  <a:pt x="0" y="0"/>
                </a:lnTo>
                <a:lnTo>
                  <a:pt x="0" y="367283"/>
                </a:lnTo>
                <a:lnTo>
                  <a:pt x="9143" y="367283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60951" y="7613871"/>
            <a:ext cx="310878" cy="961520"/>
          </a:xfrm>
          <a:custGeom>
            <a:avLst/>
            <a:gdLst/>
            <a:ahLst/>
            <a:cxnLst/>
            <a:rect l="l" t="t" r="r" b="b"/>
            <a:pathLst>
              <a:path w="213360" h="631189">
                <a:moveTo>
                  <a:pt x="213360" y="263652"/>
                </a:moveTo>
                <a:lnTo>
                  <a:pt x="204216" y="263652"/>
                </a:lnTo>
                <a:lnTo>
                  <a:pt x="204216" y="630936"/>
                </a:lnTo>
                <a:lnTo>
                  <a:pt x="213360" y="630936"/>
                </a:lnTo>
                <a:lnTo>
                  <a:pt x="213360" y="263652"/>
                </a:lnTo>
                <a:close/>
              </a:path>
              <a:path w="213360" h="631189">
                <a:moveTo>
                  <a:pt x="213360" y="6096"/>
                </a:moveTo>
                <a:lnTo>
                  <a:pt x="205740" y="0"/>
                </a:lnTo>
                <a:lnTo>
                  <a:pt x="0" y="260604"/>
                </a:lnTo>
                <a:lnTo>
                  <a:pt x="6096" y="266700"/>
                </a:lnTo>
                <a:lnTo>
                  <a:pt x="213360" y="6096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6684630" y="6000374"/>
            <a:ext cx="526457" cy="1070828"/>
            <a:chOff x="3396996" y="4044695"/>
            <a:chExt cx="361315" cy="702945"/>
          </a:xfrm>
        </p:grpSpPr>
        <p:sp>
          <p:nvSpPr>
            <p:cNvPr id="35" name="object 35"/>
            <p:cNvSpPr/>
            <p:nvPr/>
          </p:nvSpPr>
          <p:spPr>
            <a:xfrm>
              <a:off x="3403091" y="4410455"/>
              <a:ext cx="349250" cy="329565"/>
            </a:xfrm>
            <a:custGeom>
              <a:avLst/>
              <a:gdLst/>
              <a:ahLst/>
              <a:cxnLst/>
              <a:rect l="l" t="t" r="r" b="b"/>
              <a:pathLst>
                <a:path w="349250" h="329564">
                  <a:moveTo>
                    <a:pt x="348995" y="329183"/>
                  </a:moveTo>
                  <a:lnTo>
                    <a:pt x="348995" y="0"/>
                  </a:lnTo>
                  <a:lnTo>
                    <a:pt x="0" y="0"/>
                  </a:lnTo>
                  <a:lnTo>
                    <a:pt x="0" y="329183"/>
                  </a:lnTo>
                  <a:lnTo>
                    <a:pt x="348995" y="329183"/>
                  </a:lnTo>
                  <a:close/>
                </a:path>
              </a:pathLst>
            </a:custGeom>
            <a:solidFill>
              <a:srgbClr val="A8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96996" y="4044695"/>
              <a:ext cx="361315" cy="702945"/>
            </a:xfrm>
            <a:custGeom>
              <a:avLst/>
              <a:gdLst/>
              <a:ahLst/>
              <a:cxnLst/>
              <a:rect l="l" t="t" r="r" b="b"/>
              <a:pathLst>
                <a:path w="361314" h="702945">
                  <a:moveTo>
                    <a:pt x="361188" y="359676"/>
                  </a:moveTo>
                  <a:lnTo>
                    <a:pt x="348996" y="359676"/>
                  </a:lnTo>
                  <a:lnTo>
                    <a:pt x="348996" y="371868"/>
                  </a:lnTo>
                  <a:lnTo>
                    <a:pt x="348996" y="688860"/>
                  </a:lnTo>
                  <a:lnTo>
                    <a:pt x="13716" y="688860"/>
                  </a:lnTo>
                  <a:lnTo>
                    <a:pt x="13716" y="371868"/>
                  </a:lnTo>
                  <a:lnTo>
                    <a:pt x="348996" y="371868"/>
                  </a:lnTo>
                  <a:lnTo>
                    <a:pt x="348996" y="359676"/>
                  </a:lnTo>
                  <a:lnTo>
                    <a:pt x="185928" y="359676"/>
                  </a:lnTo>
                  <a:lnTo>
                    <a:pt x="185928" y="0"/>
                  </a:lnTo>
                  <a:lnTo>
                    <a:pt x="176784" y="0"/>
                  </a:lnTo>
                  <a:lnTo>
                    <a:pt x="176784" y="359676"/>
                  </a:lnTo>
                  <a:lnTo>
                    <a:pt x="0" y="359676"/>
                  </a:lnTo>
                  <a:lnTo>
                    <a:pt x="0" y="702576"/>
                  </a:lnTo>
                  <a:lnTo>
                    <a:pt x="361188" y="702576"/>
                  </a:lnTo>
                  <a:lnTo>
                    <a:pt x="361188" y="35967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6642439" y="5043882"/>
            <a:ext cx="313654" cy="961520"/>
          </a:xfrm>
          <a:custGeom>
            <a:avLst/>
            <a:gdLst/>
            <a:ahLst/>
            <a:cxnLst/>
            <a:rect l="l" t="t" r="r" b="b"/>
            <a:pathLst>
              <a:path w="215264" h="631189">
                <a:moveTo>
                  <a:pt x="213360" y="624840"/>
                </a:moveTo>
                <a:lnTo>
                  <a:pt x="7620" y="362712"/>
                </a:lnTo>
                <a:lnTo>
                  <a:pt x="0" y="368808"/>
                </a:lnTo>
                <a:lnTo>
                  <a:pt x="205740" y="630936"/>
                </a:lnTo>
                <a:lnTo>
                  <a:pt x="213360" y="624840"/>
                </a:lnTo>
                <a:close/>
              </a:path>
              <a:path w="215264" h="631189">
                <a:moveTo>
                  <a:pt x="214884" y="0"/>
                </a:moveTo>
                <a:lnTo>
                  <a:pt x="205740" y="0"/>
                </a:lnTo>
                <a:lnTo>
                  <a:pt x="205740" y="365760"/>
                </a:lnTo>
                <a:lnTo>
                  <a:pt x="214884" y="365760"/>
                </a:lnTo>
                <a:lnTo>
                  <a:pt x="214884" y="0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942213" y="7059014"/>
            <a:ext cx="13878" cy="560081"/>
          </a:xfrm>
          <a:custGeom>
            <a:avLst/>
            <a:gdLst/>
            <a:ahLst/>
            <a:cxnLst/>
            <a:rect l="l" t="t" r="r" b="b"/>
            <a:pathLst>
              <a:path w="9525" h="367664">
                <a:moveTo>
                  <a:pt x="9143" y="367283"/>
                </a:moveTo>
                <a:lnTo>
                  <a:pt x="9143" y="0"/>
                </a:lnTo>
                <a:lnTo>
                  <a:pt x="0" y="0"/>
                </a:lnTo>
                <a:lnTo>
                  <a:pt x="0" y="367283"/>
                </a:lnTo>
                <a:lnTo>
                  <a:pt x="9143" y="367283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42439" y="7613871"/>
            <a:ext cx="313654" cy="961520"/>
          </a:xfrm>
          <a:custGeom>
            <a:avLst/>
            <a:gdLst/>
            <a:ahLst/>
            <a:cxnLst/>
            <a:rect l="l" t="t" r="r" b="b"/>
            <a:pathLst>
              <a:path w="215264" h="631189">
                <a:moveTo>
                  <a:pt x="213360" y="6096"/>
                </a:moveTo>
                <a:lnTo>
                  <a:pt x="205740" y="0"/>
                </a:lnTo>
                <a:lnTo>
                  <a:pt x="0" y="260604"/>
                </a:lnTo>
                <a:lnTo>
                  <a:pt x="7620" y="266700"/>
                </a:lnTo>
                <a:lnTo>
                  <a:pt x="213360" y="6096"/>
                </a:lnTo>
                <a:close/>
              </a:path>
              <a:path w="215264" h="631189">
                <a:moveTo>
                  <a:pt x="214884" y="263652"/>
                </a:moveTo>
                <a:lnTo>
                  <a:pt x="205740" y="263652"/>
                </a:lnTo>
                <a:lnTo>
                  <a:pt x="205740" y="630936"/>
                </a:lnTo>
                <a:lnTo>
                  <a:pt x="214884" y="630936"/>
                </a:lnTo>
                <a:lnTo>
                  <a:pt x="214884" y="263652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468460" y="4990488"/>
            <a:ext cx="4034939" cy="97700"/>
          </a:xfrm>
          <a:custGeom>
            <a:avLst/>
            <a:gdLst/>
            <a:ahLst/>
            <a:cxnLst/>
            <a:rect l="l" t="t" r="r" b="b"/>
            <a:pathLst>
              <a:path w="2769234" h="64135">
                <a:moveTo>
                  <a:pt x="2769107" y="64007"/>
                </a:moveTo>
                <a:lnTo>
                  <a:pt x="2769107" y="0"/>
                </a:lnTo>
                <a:lnTo>
                  <a:pt x="0" y="0"/>
                </a:lnTo>
                <a:lnTo>
                  <a:pt x="0" y="64007"/>
                </a:lnTo>
                <a:lnTo>
                  <a:pt x="2769107" y="64007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10506211" y="6032878"/>
            <a:ext cx="526457" cy="1070828"/>
            <a:chOff x="6019800" y="4066032"/>
            <a:chExt cx="361315" cy="702945"/>
          </a:xfrm>
        </p:grpSpPr>
        <p:sp>
          <p:nvSpPr>
            <p:cNvPr id="42" name="object 42"/>
            <p:cNvSpPr/>
            <p:nvPr/>
          </p:nvSpPr>
          <p:spPr>
            <a:xfrm>
              <a:off x="6025895" y="4431792"/>
              <a:ext cx="349250" cy="330835"/>
            </a:xfrm>
            <a:custGeom>
              <a:avLst/>
              <a:gdLst/>
              <a:ahLst/>
              <a:cxnLst/>
              <a:rect l="l" t="t" r="r" b="b"/>
              <a:pathLst>
                <a:path w="349250" h="330835">
                  <a:moveTo>
                    <a:pt x="348995" y="330707"/>
                  </a:moveTo>
                  <a:lnTo>
                    <a:pt x="348995" y="0"/>
                  </a:lnTo>
                  <a:lnTo>
                    <a:pt x="0" y="0"/>
                  </a:lnTo>
                  <a:lnTo>
                    <a:pt x="0" y="330707"/>
                  </a:lnTo>
                  <a:lnTo>
                    <a:pt x="348995" y="330707"/>
                  </a:lnTo>
                  <a:close/>
                </a:path>
              </a:pathLst>
            </a:custGeom>
            <a:solidFill>
              <a:srgbClr val="A8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19800" y="4066031"/>
              <a:ext cx="361315" cy="702945"/>
            </a:xfrm>
            <a:custGeom>
              <a:avLst/>
              <a:gdLst/>
              <a:ahLst/>
              <a:cxnLst/>
              <a:rect l="l" t="t" r="r" b="b"/>
              <a:pathLst>
                <a:path w="361314" h="702945">
                  <a:moveTo>
                    <a:pt x="361188" y="359676"/>
                  </a:moveTo>
                  <a:lnTo>
                    <a:pt x="348996" y="359676"/>
                  </a:lnTo>
                  <a:lnTo>
                    <a:pt x="348996" y="371868"/>
                  </a:lnTo>
                  <a:lnTo>
                    <a:pt x="348996" y="688860"/>
                  </a:lnTo>
                  <a:lnTo>
                    <a:pt x="13716" y="688860"/>
                  </a:lnTo>
                  <a:lnTo>
                    <a:pt x="13716" y="371868"/>
                  </a:lnTo>
                  <a:lnTo>
                    <a:pt x="348996" y="371868"/>
                  </a:lnTo>
                  <a:lnTo>
                    <a:pt x="348996" y="359676"/>
                  </a:lnTo>
                  <a:lnTo>
                    <a:pt x="185928" y="359676"/>
                  </a:lnTo>
                  <a:lnTo>
                    <a:pt x="185928" y="0"/>
                  </a:lnTo>
                  <a:lnTo>
                    <a:pt x="176784" y="0"/>
                  </a:lnTo>
                  <a:lnTo>
                    <a:pt x="176784" y="359676"/>
                  </a:lnTo>
                  <a:lnTo>
                    <a:pt x="0" y="359676"/>
                  </a:lnTo>
                  <a:lnTo>
                    <a:pt x="0" y="702576"/>
                  </a:lnTo>
                  <a:lnTo>
                    <a:pt x="361188" y="702576"/>
                  </a:lnTo>
                  <a:lnTo>
                    <a:pt x="361188" y="35967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10464020" y="5076384"/>
            <a:ext cx="313654" cy="961520"/>
          </a:xfrm>
          <a:custGeom>
            <a:avLst/>
            <a:gdLst/>
            <a:ahLst/>
            <a:cxnLst/>
            <a:rect l="l" t="t" r="r" b="b"/>
            <a:pathLst>
              <a:path w="215264" h="631189">
                <a:moveTo>
                  <a:pt x="213360" y="624840"/>
                </a:moveTo>
                <a:lnTo>
                  <a:pt x="7620" y="362712"/>
                </a:lnTo>
                <a:lnTo>
                  <a:pt x="0" y="368808"/>
                </a:lnTo>
                <a:lnTo>
                  <a:pt x="205740" y="630936"/>
                </a:lnTo>
                <a:lnTo>
                  <a:pt x="213360" y="624840"/>
                </a:lnTo>
                <a:close/>
              </a:path>
              <a:path w="215264" h="631189">
                <a:moveTo>
                  <a:pt x="214884" y="0"/>
                </a:moveTo>
                <a:lnTo>
                  <a:pt x="205740" y="0"/>
                </a:lnTo>
                <a:lnTo>
                  <a:pt x="205740" y="365760"/>
                </a:lnTo>
                <a:lnTo>
                  <a:pt x="214884" y="365760"/>
                </a:lnTo>
                <a:lnTo>
                  <a:pt x="214884" y="0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763794" y="7093837"/>
            <a:ext cx="13878" cy="557179"/>
          </a:xfrm>
          <a:custGeom>
            <a:avLst/>
            <a:gdLst/>
            <a:ahLst/>
            <a:cxnLst/>
            <a:rect l="l" t="t" r="r" b="b"/>
            <a:pathLst>
              <a:path w="9525" h="365760">
                <a:moveTo>
                  <a:pt x="9143" y="365759"/>
                </a:moveTo>
                <a:lnTo>
                  <a:pt x="9143" y="0"/>
                </a:lnTo>
                <a:lnTo>
                  <a:pt x="0" y="0"/>
                </a:lnTo>
                <a:lnTo>
                  <a:pt x="0" y="365759"/>
                </a:lnTo>
                <a:lnTo>
                  <a:pt x="9143" y="365759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464020" y="7646371"/>
            <a:ext cx="313654" cy="961520"/>
          </a:xfrm>
          <a:custGeom>
            <a:avLst/>
            <a:gdLst/>
            <a:ahLst/>
            <a:cxnLst/>
            <a:rect l="l" t="t" r="r" b="b"/>
            <a:pathLst>
              <a:path w="215264" h="631189">
                <a:moveTo>
                  <a:pt x="213360" y="6096"/>
                </a:moveTo>
                <a:lnTo>
                  <a:pt x="205740" y="0"/>
                </a:lnTo>
                <a:lnTo>
                  <a:pt x="0" y="262128"/>
                </a:lnTo>
                <a:lnTo>
                  <a:pt x="7620" y="266700"/>
                </a:lnTo>
                <a:lnTo>
                  <a:pt x="213360" y="6096"/>
                </a:lnTo>
                <a:close/>
              </a:path>
              <a:path w="215264" h="631189">
                <a:moveTo>
                  <a:pt x="214884" y="265176"/>
                </a:moveTo>
                <a:lnTo>
                  <a:pt x="205740" y="265176"/>
                </a:lnTo>
                <a:lnTo>
                  <a:pt x="205740" y="630936"/>
                </a:lnTo>
                <a:lnTo>
                  <a:pt x="214884" y="630936"/>
                </a:lnTo>
                <a:lnTo>
                  <a:pt x="214884" y="265176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11674223" y="5993409"/>
            <a:ext cx="526457" cy="1070828"/>
            <a:chOff x="6821423" y="4040123"/>
            <a:chExt cx="361315" cy="702945"/>
          </a:xfrm>
        </p:grpSpPr>
        <p:sp>
          <p:nvSpPr>
            <p:cNvPr id="48" name="object 48"/>
            <p:cNvSpPr/>
            <p:nvPr/>
          </p:nvSpPr>
          <p:spPr>
            <a:xfrm>
              <a:off x="6827519" y="4405883"/>
              <a:ext cx="349250" cy="330835"/>
            </a:xfrm>
            <a:custGeom>
              <a:avLst/>
              <a:gdLst/>
              <a:ahLst/>
              <a:cxnLst/>
              <a:rect l="l" t="t" r="r" b="b"/>
              <a:pathLst>
                <a:path w="349250" h="330835">
                  <a:moveTo>
                    <a:pt x="348995" y="330707"/>
                  </a:moveTo>
                  <a:lnTo>
                    <a:pt x="348995" y="0"/>
                  </a:lnTo>
                  <a:lnTo>
                    <a:pt x="0" y="0"/>
                  </a:lnTo>
                  <a:lnTo>
                    <a:pt x="0" y="330707"/>
                  </a:lnTo>
                  <a:lnTo>
                    <a:pt x="348995" y="330707"/>
                  </a:lnTo>
                  <a:close/>
                </a:path>
              </a:pathLst>
            </a:custGeom>
            <a:solidFill>
              <a:srgbClr val="A8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821424" y="4040123"/>
              <a:ext cx="361315" cy="702945"/>
            </a:xfrm>
            <a:custGeom>
              <a:avLst/>
              <a:gdLst/>
              <a:ahLst/>
              <a:cxnLst/>
              <a:rect l="l" t="t" r="r" b="b"/>
              <a:pathLst>
                <a:path w="361315" h="702945">
                  <a:moveTo>
                    <a:pt x="361188" y="359676"/>
                  </a:moveTo>
                  <a:lnTo>
                    <a:pt x="348996" y="359676"/>
                  </a:lnTo>
                  <a:lnTo>
                    <a:pt x="348996" y="371868"/>
                  </a:lnTo>
                  <a:lnTo>
                    <a:pt x="348996" y="688860"/>
                  </a:lnTo>
                  <a:lnTo>
                    <a:pt x="12192" y="688860"/>
                  </a:lnTo>
                  <a:lnTo>
                    <a:pt x="12192" y="371868"/>
                  </a:lnTo>
                  <a:lnTo>
                    <a:pt x="348996" y="371868"/>
                  </a:lnTo>
                  <a:lnTo>
                    <a:pt x="348996" y="359676"/>
                  </a:lnTo>
                  <a:lnTo>
                    <a:pt x="185928" y="359676"/>
                  </a:lnTo>
                  <a:lnTo>
                    <a:pt x="185928" y="0"/>
                  </a:lnTo>
                  <a:lnTo>
                    <a:pt x="175260" y="0"/>
                  </a:lnTo>
                  <a:lnTo>
                    <a:pt x="175260" y="359676"/>
                  </a:lnTo>
                  <a:lnTo>
                    <a:pt x="0" y="359676"/>
                  </a:lnTo>
                  <a:lnTo>
                    <a:pt x="0" y="702576"/>
                  </a:lnTo>
                  <a:lnTo>
                    <a:pt x="361188" y="702576"/>
                  </a:lnTo>
                  <a:lnTo>
                    <a:pt x="361188" y="35967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11632034" y="5036918"/>
            <a:ext cx="313654" cy="961520"/>
          </a:xfrm>
          <a:custGeom>
            <a:avLst/>
            <a:gdLst/>
            <a:ahLst/>
            <a:cxnLst/>
            <a:rect l="l" t="t" r="r" b="b"/>
            <a:pathLst>
              <a:path w="215265" h="631189">
                <a:moveTo>
                  <a:pt x="213360" y="624840"/>
                </a:moveTo>
                <a:lnTo>
                  <a:pt x="7620" y="362712"/>
                </a:lnTo>
                <a:lnTo>
                  <a:pt x="0" y="368808"/>
                </a:lnTo>
                <a:lnTo>
                  <a:pt x="205740" y="630936"/>
                </a:lnTo>
                <a:lnTo>
                  <a:pt x="213360" y="624840"/>
                </a:lnTo>
                <a:close/>
              </a:path>
              <a:path w="215265" h="631189">
                <a:moveTo>
                  <a:pt x="214884" y="0"/>
                </a:moveTo>
                <a:lnTo>
                  <a:pt x="204216" y="0"/>
                </a:lnTo>
                <a:lnTo>
                  <a:pt x="204216" y="365760"/>
                </a:lnTo>
                <a:lnTo>
                  <a:pt x="214884" y="365760"/>
                </a:lnTo>
                <a:lnTo>
                  <a:pt x="214884" y="0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929587" y="7054369"/>
            <a:ext cx="15729" cy="557179"/>
          </a:xfrm>
          <a:custGeom>
            <a:avLst/>
            <a:gdLst/>
            <a:ahLst/>
            <a:cxnLst/>
            <a:rect l="l" t="t" r="r" b="b"/>
            <a:pathLst>
              <a:path w="10795" h="365760">
                <a:moveTo>
                  <a:pt x="10667" y="365759"/>
                </a:moveTo>
                <a:lnTo>
                  <a:pt x="10667" y="0"/>
                </a:lnTo>
                <a:lnTo>
                  <a:pt x="0" y="0"/>
                </a:lnTo>
                <a:lnTo>
                  <a:pt x="0" y="365759"/>
                </a:lnTo>
                <a:lnTo>
                  <a:pt x="10667" y="365759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632034" y="7606904"/>
            <a:ext cx="313654" cy="961520"/>
          </a:xfrm>
          <a:custGeom>
            <a:avLst/>
            <a:gdLst/>
            <a:ahLst/>
            <a:cxnLst/>
            <a:rect l="l" t="t" r="r" b="b"/>
            <a:pathLst>
              <a:path w="215265" h="631189">
                <a:moveTo>
                  <a:pt x="213360" y="6096"/>
                </a:moveTo>
                <a:lnTo>
                  <a:pt x="205740" y="0"/>
                </a:lnTo>
                <a:lnTo>
                  <a:pt x="0" y="262128"/>
                </a:lnTo>
                <a:lnTo>
                  <a:pt x="7620" y="266700"/>
                </a:lnTo>
                <a:lnTo>
                  <a:pt x="213360" y="6096"/>
                </a:lnTo>
                <a:close/>
              </a:path>
              <a:path w="215265" h="631189">
                <a:moveTo>
                  <a:pt x="214884" y="263652"/>
                </a:moveTo>
                <a:lnTo>
                  <a:pt x="204216" y="263652"/>
                </a:lnTo>
                <a:lnTo>
                  <a:pt x="204216" y="630936"/>
                </a:lnTo>
                <a:lnTo>
                  <a:pt x="214884" y="630936"/>
                </a:lnTo>
                <a:lnTo>
                  <a:pt x="214884" y="263652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88096" y="5048525"/>
            <a:ext cx="526457" cy="58039"/>
          </a:xfrm>
          <a:custGeom>
            <a:avLst/>
            <a:gdLst/>
            <a:ahLst/>
            <a:cxnLst/>
            <a:rect l="l" t="t" r="r" b="b"/>
            <a:pathLst>
              <a:path w="361314" h="38100">
                <a:moveTo>
                  <a:pt x="361187" y="38099"/>
                </a:moveTo>
                <a:lnTo>
                  <a:pt x="361187" y="0"/>
                </a:lnTo>
                <a:lnTo>
                  <a:pt x="0" y="0"/>
                </a:lnTo>
                <a:lnTo>
                  <a:pt x="0" y="38099"/>
                </a:lnTo>
                <a:lnTo>
                  <a:pt x="361187" y="38099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084329" y="4737434"/>
            <a:ext cx="921532" cy="369518"/>
          </a:xfrm>
          <a:custGeom>
            <a:avLst/>
            <a:gdLst/>
            <a:ahLst/>
            <a:cxnLst/>
            <a:rect l="l" t="t" r="r" b="b"/>
            <a:pathLst>
              <a:path w="632460" h="242570">
                <a:moveTo>
                  <a:pt x="362712" y="204216"/>
                </a:moveTo>
                <a:lnTo>
                  <a:pt x="0" y="204216"/>
                </a:lnTo>
                <a:lnTo>
                  <a:pt x="0" y="242316"/>
                </a:lnTo>
                <a:lnTo>
                  <a:pt x="362712" y="242316"/>
                </a:lnTo>
                <a:lnTo>
                  <a:pt x="362712" y="204216"/>
                </a:lnTo>
                <a:close/>
              </a:path>
              <a:path w="632460" h="242570">
                <a:moveTo>
                  <a:pt x="632460" y="208788"/>
                </a:moveTo>
                <a:lnTo>
                  <a:pt x="373380" y="0"/>
                </a:lnTo>
                <a:lnTo>
                  <a:pt x="350520" y="30480"/>
                </a:lnTo>
                <a:lnTo>
                  <a:pt x="608076" y="239268"/>
                </a:lnTo>
                <a:lnTo>
                  <a:pt x="632460" y="208788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331533" y="4995129"/>
            <a:ext cx="529233" cy="58039"/>
          </a:xfrm>
          <a:custGeom>
            <a:avLst/>
            <a:gdLst/>
            <a:ahLst/>
            <a:cxnLst/>
            <a:rect l="l" t="t" r="r" b="b"/>
            <a:pathLst>
              <a:path w="363220" h="38100">
                <a:moveTo>
                  <a:pt x="362711" y="38099"/>
                </a:moveTo>
                <a:lnTo>
                  <a:pt x="362711" y="0"/>
                </a:lnTo>
                <a:lnTo>
                  <a:pt x="0" y="0"/>
                </a:lnTo>
                <a:lnTo>
                  <a:pt x="0" y="38099"/>
                </a:lnTo>
                <a:lnTo>
                  <a:pt x="362711" y="38099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842262" y="4684038"/>
            <a:ext cx="919681" cy="369518"/>
          </a:xfrm>
          <a:custGeom>
            <a:avLst/>
            <a:gdLst/>
            <a:ahLst/>
            <a:cxnLst/>
            <a:rect l="l" t="t" r="r" b="b"/>
            <a:pathLst>
              <a:path w="631189" h="242570">
                <a:moveTo>
                  <a:pt x="281940" y="30480"/>
                </a:moveTo>
                <a:lnTo>
                  <a:pt x="257556" y="0"/>
                </a:lnTo>
                <a:lnTo>
                  <a:pt x="0" y="208788"/>
                </a:lnTo>
                <a:lnTo>
                  <a:pt x="22860" y="239268"/>
                </a:lnTo>
                <a:lnTo>
                  <a:pt x="281940" y="30480"/>
                </a:lnTo>
                <a:close/>
              </a:path>
              <a:path w="631189" h="242570">
                <a:moveTo>
                  <a:pt x="630936" y="204216"/>
                </a:moveTo>
                <a:lnTo>
                  <a:pt x="269748" y="204216"/>
                </a:lnTo>
                <a:lnTo>
                  <a:pt x="269748" y="242316"/>
                </a:lnTo>
                <a:lnTo>
                  <a:pt x="630936" y="242316"/>
                </a:lnTo>
                <a:lnTo>
                  <a:pt x="630936" y="204216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81509" y="6037518"/>
            <a:ext cx="31458" cy="0"/>
          </a:xfrm>
          <a:custGeom>
            <a:avLst/>
            <a:gdLst/>
            <a:ahLst/>
            <a:cxnLst/>
            <a:rect l="l" t="t" r="r" b="b"/>
            <a:pathLst>
              <a:path w="21589">
                <a:moveTo>
                  <a:pt x="0" y="0"/>
                </a:moveTo>
                <a:lnTo>
                  <a:pt x="21335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xfrm>
            <a:off x="2058923" y="348490"/>
            <a:ext cx="14859000" cy="24596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75" dirty="0">
                <a:solidFill>
                  <a:srgbClr val="0070C0"/>
                </a:solidFill>
              </a:rPr>
              <a:t>Barra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70" dirty="0">
                <a:solidFill>
                  <a:srgbClr val="0070C0"/>
                </a:solidFill>
              </a:rPr>
              <a:t>colectora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simple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75" dirty="0">
                <a:solidFill>
                  <a:srgbClr val="0070C0"/>
                </a:solidFill>
              </a:rPr>
              <a:t>con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30" dirty="0">
                <a:solidFill>
                  <a:srgbClr val="0070C0"/>
                </a:solidFill>
              </a:rPr>
              <a:t>sección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de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lang="es-ES" sz="4800" b="1" spc="80" dirty="0" smtClean="0">
                <a:solidFill>
                  <a:srgbClr val="0070C0"/>
                </a:solidFill>
              </a:rPr>
              <a:t>barra</a:t>
            </a:r>
            <a:r>
              <a:rPr sz="4800" b="1" spc="-10" dirty="0" smtClean="0">
                <a:solidFill>
                  <a:srgbClr val="0070C0"/>
                </a:solidFill>
              </a:rPr>
              <a:t> </a:t>
            </a:r>
            <a:r>
              <a:rPr sz="4800" b="1" spc="15" dirty="0" smtClean="0">
                <a:solidFill>
                  <a:srgbClr val="0070C0"/>
                </a:solidFill>
              </a:rPr>
              <a:t>(</a:t>
            </a:r>
            <a:r>
              <a:rPr lang="es-ES" sz="4800" b="1" spc="15" dirty="0" smtClean="0">
                <a:solidFill>
                  <a:srgbClr val="0070C0"/>
                </a:solidFill>
              </a:rPr>
              <a:t>Barra</a:t>
            </a:r>
            <a:r>
              <a:rPr sz="4800" b="1" spc="15" dirty="0" smtClean="0">
                <a:solidFill>
                  <a:srgbClr val="0070C0"/>
                </a:solidFill>
              </a:rPr>
              <a:t>-tie</a:t>
            </a:r>
            <a:r>
              <a:rPr sz="4800" b="1" spc="15" dirty="0">
                <a:solidFill>
                  <a:srgbClr val="0070C0"/>
                </a:solidFill>
              </a:rPr>
              <a:t>)</a:t>
            </a:r>
          </a:p>
          <a:p>
            <a:pPr marL="12700" algn="ctr">
              <a:spcBef>
                <a:spcPts val="1800"/>
              </a:spcBef>
            </a:pPr>
            <a:r>
              <a:rPr sz="4800" b="1" spc="114" dirty="0">
                <a:solidFill>
                  <a:srgbClr val="0070C0"/>
                </a:solidFill>
              </a:rPr>
              <a:t>Interruptor/seccionador</a:t>
            </a:r>
          </a:p>
        </p:txBody>
      </p:sp>
      <p:sp>
        <p:nvSpPr>
          <p:cNvPr id="75" name="object 11"/>
          <p:cNvSpPr/>
          <p:nvPr/>
        </p:nvSpPr>
        <p:spPr>
          <a:xfrm flipV="1">
            <a:off x="7316380" y="3163669"/>
            <a:ext cx="1195768" cy="45719"/>
          </a:xfrm>
          <a:custGeom>
            <a:avLst/>
            <a:gdLst/>
            <a:ahLst/>
            <a:cxnLst/>
            <a:rect l="l" t="t" r="r" b="b"/>
            <a:pathLst>
              <a:path w="963295">
                <a:moveTo>
                  <a:pt x="0" y="0"/>
                </a:moveTo>
                <a:lnTo>
                  <a:pt x="963168" y="0"/>
                </a:lnTo>
              </a:path>
            </a:pathLst>
          </a:custGeom>
          <a:ln w="9144">
            <a:solidFill>
              <a:srgbClr val="2F2B1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" name="object 16"/>
          <p:cNvGrpSpPr/>
          <p:nvPr/>
        </p:nvGrpSpPr>
        <p:grpSpPr>
          <a:xfrm>
            <a:off x="12819668" y="6049367"/>
            <a:ext cx="526457" cy="1072763"/>
            <a:chOff x="1158233" y="4067555"/>
            <a:chExt cx="361315" cy="704215"/>
          </a:xfrm>
        </p:grpSpPr>
        <p:sp>
          <p:nvSpPr>
            <p:cNvPr id="77" name="object 17"/>
            <p:cNvSpPr/>
            <p:nvPr/>
          </p:nvSpPr>
          <p:spPr>
            <a:xfrm>
              <a:off x="1164329" y="4434839"/>
              <a:ext cx="349250" cy="330835"/>
            </a:xfrm>
            <a:custGeom>
              <a:avLst/>
              <a:gdLst/>
              <a:ahLst/>
              <a:cxnLst/>
              <a:rect l="l" t="t" r="r" b="b"/>
              <a:pathLst>
                <a:path w="349250" h="330835">
                  <a:moveTo>
                    <a:pt x="348995" y="330707"/>
                  </a:moveTo>
                  <a:lnTo>
                    <a:pt x="348995" y="0"/>
                  </a:lnTo>
                  <a:lnTo>
                    <a:pt x="0" y="0"/>
                  </a:lnTo>
                  <a:lnTo>
                    <a:pt x="0" y="330707"/>
                  </a:lnTo>
                  <a:lnTo>
                    <a:pt x="348995" y="330707"/>
                  </a:lnTo>
                  <a:close/>
                </a:path>
              </a:pathLst>
            </a:custGeom>
            <a:solidFill>
              <a:srgbClr val="A8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18"/>
            <p:cNvSpPr/>
            <p:nvPr/>
          </p:nvSpPr>
          <p:spPr>
            <a:xfrm>
              <a:off x="1158227" y="4067555"/>
              <a:ext cx="361315" cy="704215"/>
            </a:xfrm>
            <a:custGeom>
              <a:avLst/>
              <a:gdLst/>
              <a:ahLst/>
              <a:cxnLst/>
              <a:rect l="l" t="t" r="r" b="b"/>
              <a:pathLst>
                <a:path w="361315" h="704214">
                  <a:moveTo>
                    <a:pt x="361188" y="361200"/>
                  </a:moveTo>
                  <a:lnTo>
                    <a:pt x="347472" y="361200"/>
                  </a:lnTo>
                  <a:lnTo>
                    <a:pt x="347472" y="373392"/>
                  </a:lnTo>
                  <a:lnTo>
                    <a:pt x="347472" y="691908"/>
                  </a:lnTo>
                  <a:lnTo>
                    <a:pt x="12192" y="691908"/>
                  </a:lnTo>
                  <a:lnTo>
                    <a:pt x="12192" y="373392"/>
                  </a:lnTo>
                  <a:lnTo>
                    <a:pt x="347472" y="373392"/>
                  </a:lnTo>
                  <a:lnTo>
                    <a:pt x="347472" y="361200"/>
                  </a:lnTo>
                  <a:lnTo>
                    <a:pt x="184404" y="361200"/>
                  </a:lnTo>
                  <a:lnTo>
                    <a:pt x="184404" y="0"/>
                  </a:lnTo>
                  <a:lnTo>
                    <a:pt x="175260" y="0"/>
                  </a:lnTo>
                  <a:lnTo>
                    <a:pt x="175260" y="361200"/>
                  </a:lnTo>
                  <a:lnTo>
                    <a:pt x="0" y="361200"/>
                  </a:lnTo>
                  <a:lnTo>
                    <a:pt x="0" y="704100"/>
                  </a:lnTo>
                  <a:lnTo>
                    <a:pt x="361188" y="704100"/>
                  </a:lnTo>
                  <a:lnTo>
                    <a:pt x="361188" y="36120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19"/>
          <p:cNvSpPr/>
          <p:nvPr/>
        </p:nvSpPr>
        <p:spPr>
          <a:xfrm>
            <a:off x="12775248" y="5095197"/>
            <a:ext cx="313654" cy="959586"/>
          </a:xfrm>
          <a:custGeom>
            <a:avLst/>
            <a:gdLst/>
            <a:ahLst/>
            <a:cxnLst/>
            <a:rect l="l" t="t" r="r" b="b"/>
            <a:pathLst>
              <a:path w="215265" h="629920">
                <a:moveTo>
                  <a:pt x="213360" y="623316"/>
                </a:moveTo>
                <a:lnTo>
                  <a:pt x="7620" y="362712"/>
                </a:lnTo>
                <a:lnTo>
                  <a:pt x="0" y="368808"/>
                </a:lnTo>
                <a:lnTo>
                  <a:pt x="205740" y="629412"/>
                </a:lnTo>
                <a:lnTo>
                  <a:pt x="213360" y="623316"/>
                </a:lnTo>
                <a:close/>
              </a:path>
              <a:path w="215265" h="629920">
                <a:moveTo>
                  <a:pt x="214884" y="0"/>
                </a:moveTo>
                <a:lnTo>
                  <a:pt x="205740" y="0"/>
                </a:lnTo>
                <a:lnTo>
                  <a:pt x="205740" y="365760"/>
                </a:lnTo>
                <a:lnTo>
                  <a:pt x="214884" y="365760"/>
                </a:lnTo>
                <a:lnTo>
                  <a:pt x="214884" y="0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20"/>
          <p:cNvSpPr/>
          <p:nvPr/>
        </p:nvSpPr>
        <p:spPr>
          <a:xfrm>
            <a:off x="13075032" y="7110328"/>
            <a:ext cx="13878" cy="560081"/>
          </a:xfrm>
          <a:custGeom>
            <a:avLst/>
            <a:gdLst/>
            <a:ahLst/>
            <a:cxnLst/>
            <a:rect l="l" t="t" r="r" b="b"/>
            <a:pathLst>
              <a:path w="9525" h="367664">
                <a:moveTo>
                  <a:pt x="9143" y="367283"/>
                </a:moveTo>
                <a:lnTo>
                  <a:pt x="9143" y="0"/>
                </a:lnTo>
                <a:lnTo>
                  <a:pt x="0" y="0"/>
                </a:lnTo>
                <a:lnTo>
                  <a:pt x="0" y="367283"/>
                </a:lnTo>
                <a:lnTo>
                  <a:pt x="9143" y="367283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21"/>
          <p:cNvSpPr/>
          <p:nvPr/>
        </p:nvSpPr>
        <p:spPr>
          <a:xfrm>
            <a:off x="12775248" y="7665183"/>
            <a:ext cx="313654" cy="959586"/>
          </a:xfrm>
          <a:custGeom>
            <a:avLst/>
            <a:gdLst/>
            <a:ahLst/>
            <a:cxnLst/>
            <a:rect l="l" t="t" r="r" b="b"/>
            <a:pathLst>
              <a:path w="215265" h="629920">
                <a:moveTo>
                  <a:pt x="213360" y="4572"/>
                </a:moveTo>
                <a:lnTo>
                  <a:pt x="205740" y="0"/>
                </a:lnTo>
                <a:lnTo>
                  <a:pt x="0" y="260604"/>
                </a:lnTo>
                <a:lnTo>
                  <a:pt x="7620" y="266700"/>
                </a:lnTo>
                <a:lnTo>
                  <a:pt x="213360" y="4572"/>
                </a:lnTo>
                <a:close/>
              </a:path>
              <a:path w="215265" h="629920">
                <a:moveTo>
                  <a:pt x="214884" y="263652"/>
                </a:moveTo>
                <a:lnTo>
                  <a:pt x="205740" y="263652"/>
                </a:lnTo>
                <a:lnTo>
                  <a:pt x="205740" y="629412"/>
                </a:lnTo>
                <a:lnTo>
                  <a:pt x="214884" y="629412"/>
                </a:lnTo>
                <a:lnTo>
                  <a:pt x="214884" y="263652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2" name="object 16"/>
          <p:cNvGrpSpPr/>
          <p:nvPr/>
        </p:nvGrpSpPr>
        <p:grpSpPr>
          <a:xfrm>
            <a:off x="13889803" y="6014206"/>
            <a:ext cx="526457" cy="1072763"/>
            <a:chOff x="1158233" y="4067555"/>
            <a:chExt cx="361315" cy="704215"/>
          </a:xfrm>
        </p:grpSpPr>
        <p:sp>
          <p:nvSpPr>
            <p:cNvPr id="83" name="object 17"/>
            <p:cNvSpPr/>
            <p:nvPr/>
          </p:nvSpPr>
          <p:spPr>
            <a:xfrm>
              <a:off x="1164329" y="4434839"/>
              <a:ext cx="349250" cy="330835"/>
            </a:xfrm>
            <a:custGeom>
              <a:avLst/>
              <a:gdLst/>
              <a:ahLst/>
              <a:cxnLst/>
              <a:rect l="l" t="t" r="r" b="b"/>
              <a:pathLst>
                <a:path w="349250" h="330835">
                  <a:moveTo>
                    <a:pt x="348995" y="330707"/>
                  </a:moveTo>
                  <a:lnTo>
                    <a:pt x="348995" y="0"/>
                  </a:lnTo>
                  <a:lnTo>
                    <a:pt x="0" y="0"/>
                  </a:lnTo>
                  <a:lnTo>
                    <a:pt x="0" y="330707"/>
                  </a:lnTo>
                  <a:lnTo>
                    <a:pt x="348995" y="330707"/>
                  </a:lnTo>
                  <a:close/>
                </a:path>
              </a:pathLst>
            </a:custGeom>
            <a:solidFill>
              <a:srgbClr val="A8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18"/>
            <p:cNvSpPr/>
            <p:nvPr/>
          </p:nvSpPr>
          <p:spPr>
            <a:xfrm>
              <a:off x="1158227" y="4067555"/>
              <a:ext cx="361315" cy="704215"/>
            </a:xfrm>
            <a:custGeom>
              <a:avLst/>
              <a:gdLst/>
              <a:ahLst/>
              <a:cxnLst/>
              <a:rect l="l" t="t" r="r" b="b"/>
              <a:pathLst>
                <a:path w="361315" h="704214">
                  <a:moveTo>
                    <a:pt x="361188" y="361200"/>
                  </a:moveTo>
                  <a:lnTo>
                    <a:pt x="347472" y="361200"/>
                  </a:lnTo>
                  <a:lnTo>
                    <a:pt x="347472" y="373392"/>
                  </a:lnTo>
                  <a:lnTo>
                    <a:pt x="347472" y="691908"/>
                  </a:lnTo>
                  <a:lnTo>
                    <a:pt x="12192" y="691908"/>
                  </a:lnTo>
                  <a:lnTo>
                    <a:pt x="12192" y="373392"/>
                  </a:lnTo>
                  <a:lnTo>
                    <a:pt x="347472" y="373392"/>
                  </a:lnTo>
                  <a:lnTo>
                    <a:pt x="347472" y="361200"/>
                  </a:lnTo>
                  <a:lnTo>
                    <a:pt x="184404" y="361200"/>
                  </a:lnTo>
                  <a:lnTo>
                    <a:pt x="184404" y="0"/>
                  </a:lnTo>
                  <a:lnTo>
                    <a:pt x="175260" y="0"/>
                  </a:lnTo>
                  <a:lnTo>
                    <a:pt x="175260" y="361200"/>
                  </a:lnTo>
                  <a:lnTo>
                    <a:pt x="0" y="361200"/>
                  </a:lnTo>
                  <a:lnTo>
                    <a:pt x="0" y="704100"/>
                  </a:lnTo>
                  <a:lnTo>
                    <a:pt x="361188" y="704100"/>
                  </a:lnTo>
                  <a:lnTo>
                    <a:pt x="361188" y="36120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19"/>
          <p:cNvSpPr/>
          <p:nvPr/>
        </p:nvSpPr>
        <p:spPr>
          <a:xfrm>
            <a:off x="13845383" y="5060036"/>
            <a:ext cx="313654" cy="959586"/>
          </a:xfrm>
          <a:custGeom>
            <a:avLst/>
            <a:gdLst/>
            <a:ahLst/>
            <a:cxnLst/>
            <a:rect l="l" t="t" r="r" b="b"/>
            <a:pathLst>
              <a:path w="215265" h="629920">
                <a:moveTo>
                  <a:pt x="213360" y="623316"/>
                </a:moveTo>
                <a:lnTo>
                  <a:pt x="7620" y="362712"/>
                </a:lnTo>
                <a:lnTo>
                  <a:pt x="0" y="368808"/>
                </a:lnTo>
                <a:lnTo>
                  <a:pt x="205740" y="629412"/>
                </a:lnTo>
                <a:lnTo>
                  <a:pt x="213360" y="623316"/>
                </a:lnTo>
                <a:close/>
              </a:path>
              <a:path w="215265" h="629920">
                <a:moveTo>
                  <a:pt x="214884" y="0"/>
                </a:moveTo>
                <a:lnTo>
                  <a:pt x="205740" y="0"/>
                </a:lnTo>
                <a:lnTo>
                  <a:pt x="205740" y="365760"/>
                </a:lnTo>
                <a:lnTo>
                  <a:pt x="214884" y="365760"/>
                </a:lnTo>
                <a:lnTo>
                  <a:pt x="214884" y="0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20"/>
          <p:cNvSpPr/>
          <p:nvPr/>
        </p:nvSpPr>
        <p:spPr>
          <a:xfrm>
            <a:off x="14145167" y="7075167"/>
            <a:ext cx="13878" cy="560081"/>
          </a:xfrm>
          <a:custGeom>
            <a:avLst/>
            <a:gdLst/>
            <a:ahLst/>
            <a:cxnLst/>
            <a:rect l="l" t="t" r="r" b="b"/>
            <a:pathLst>
              <a:path w="9525" h="367664">
                <a:moveTo>
                  <a:pt x="9143" y="367283"/>
                </a:moveTo>
                <a:lnTo>
                  <a:pt x="9143" y="0"/>
                </a:lnTo>
                <a:lnTo>
                  <a:pt x="0" y="0"/>
                </a:lnTo>
                <a:lnTo>
                  <a:pt x="0" y="367283"/>
                </a:lnTo>
                <a:lnTo>
                  <a:pt x="9143" y="367283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21"/>
          <p:cNvSpPr/>
          <p:nvPr/>
        </p:nvSpPr>
        <p:spPr>
          <a:xfrm>
            <a:off x="13845383" y="7630022"/>
            <a:ext cx="313654" cy="959586"/>
          </a:xfrm>
          <a:custGeom>
            <a:avLst/>
            <a:gdLst/>
            <a:ahLst/>
            <a:cxnLst/>
            <a:rect l="l" t="t" r="r" b="b"/>
            <a:pathLst>
              <a:path w="215265" h="629920">
                <a:moveTo>
                  <a:pt x="213360" y="4572"/>
                </a:moveTo>
                <a:lnTo>
                  <a:pt x="205740" y="0"/>
                </a:lnTo>
                <a:lnTo>
                  <a:pt x="0" y="260604"/>
                </a:lnTo>
                <a:lnTo>
                  <a:pt x="7620" y="266700"/>
                </a:lnTo>
                <a:lnTo>
                  <a:pt x="213360" y="4572"/>
                </a:lnTo>
                <a:close/>
              </a:path>
              <a:path w="215265" h="629920">
                <a:moveTo>
                  <a:pt x="214884" y="263652"/>
                </a:moveTo>
                <a:lnTo>
                  <a:pt x="205740" y="263652"/>
                </a:lnTo>
                <a:lnTo>
                  <a:pt x="205740" y="629412"/>
                </a:lnTo>
                <a:lnTo>
                  <a:pt x="214884" y="629412"/>
                </a:lnTo>
                <a:lnTo>
                  <a:pt x="214884" y="263652"/>
                </a:lnTo>
                <a:close/>
              </a:path>
            </a:pathLst>
          </a:custGeom>
          <a:solidFill>
            <a:srgbClr val="2F2B1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/>
          <p:nvPr/>
        </p:nvSpPr>
        <p:spPr>
          <a:xfrm>
            <a:off x="12892533" y="6097525"/>
            <a:ext cx="567055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4099619" y="637571"/>
            <a:ext cx="94462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800" b="1" spc="240" dirty="0">
                <a:solidFill>
                  <a:srgbClr val="0070C0"/>
                </a:solidFill>
              </a:rPr>
              <a:t>Interruptor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55" dirty="0">
                <a:solidFill>
                  <a:srgbClr val="0070C0"/>
                </a:solidFill>
              </a:rPr>
              <a:t>doble</a:t>
            </a:r>
            <a:r>
              <a:rPr sz="4800" b="1" spc="-35" dirty="0">
                <a:solidFill>
                  <a:srgbClr val="0070C0"/>
                </a:solidFill>
              </a:rPr>
              <a:t> </a:t>
            </a:r>
            <a:r>
              <a:rPr sz="4800" b="1" spc="785" dirty="0">
                <a:solidFill>
                  <a:srgbClr val="0070C0"/>
                </a:solidFill>
              </a:rPr>
              <a:t>–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30" dirty="0" smtClean="0">
                <a:solidFill>
                  <a:srgbClr val="0070C0"/>
                </a:solidFill>
              </a:rPr>
              <a:t>B</a:t>
            </a:r>
            <a:r>
              <a:rPr lang="es-ES" sz="4800" b="1" spc="30" dirty="0" err="1" smtClean="0">
                <a:solidFill>
                  <a:srgbClr val="0070C0"/>
                </a:solidFill>
              </a:rPr>
              <a:t>arra</a:t>
            </a:r>
            <a:r>
              <a:rPr sz="4800" b="1" spc="-35" dirty="0" smtClean="0">
                <a:solidFill>
                  <a:srgbClr val="0070C0"/>
                </a:solidFill>
              </a:rPr>
              <a:t> </a:t>
            </a:r>
            <a:r>
              <a:rPr sz="4800" b="1" spc="155" dirty="0">
                <a:solidFill>
                  <a:srgbClr val="0070C0"/>
                </a:solidFill>
              </a:rPr>
              <a:t>doble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103855" y="6139685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grpSp>
        <p:nvGrpSpPr>
          <p:cNvPr id="43" name="Grupo 42"/>
          <p:cNvGrpSpPr/>
          <p:nvPr/>
        </p:nvGrpSpPr>
        <p:grpSpPr>
          <a:xfrm>
            <a:off x="3606800" y="1752600"/>
            <a:ext cx="10744200" cy="7579178"/>
            <a:chOff x="6005577" y="2417064"/>
            <a:chExt cx="4788534" cy="4269911"/>
          </a:xfrm>
        </p:grpSpPr>
        <p:sp>
          <p:nvSpPr>
            <p:cNvPr id="2" name="object 2"/>
            <p:cNvSpPr/>
            <p:nvPr/>
          </p:nvSpPr>
          <p:spPr>
            <a:xfrm>
              <a:off x="6674612" y="2816352"/>
              <a:ext cx="3942715" cy="64135"/>
            </a:xfrm>
            <a:custGeom>
              <a:avLst/>
              <a:gdLst/>
              <a:ahLst/>
              <a:cxnLst/>
              <a:rect l="l" t="t" r="r" b="b"/>
              <a:pathLst>
                <a:path w="3942715" h="64135">
                  <a:moveTo>
                    <a:pt x="3942587" y="64007"/>
                  </a:moveTo>
                  <a:lnTo>
                    <a:pt x="3942587" y="0"/>
                  </a:lnTo>
                  <a:lnTo>
                    <a:pt x="0" y="0"/>
                  </a:lnTo>
                  <a:lnTo>
                    <a:pt x="0" y="64007"/>
                  </a:lnTo>
                  <a:lnTo>
                    <a:pt x="3942587" y="6400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6005577" y="2596908"/>
              <a:ext cx="1024255" cy="1981200"/>
            </a:xfrm>
            <a:custGeom>
              <a:avLst/>
              <a:gdLst/>
              <a:ahLst/>
              <a:cxnLst/>
              <a:rect l="l" t="t" r="r" b="b"/>
              <a:pathLst>
                <a:path w="1024255" h="1981200">
                  <a:moveTo>
                    <a:pt x="1024128" y="1955279"/>
                  </a:moveTo>
                  <a:lnTo>
                    <a:pt x="38100" y="1955279"/>
                  </a:lnTo>
                  <a:lnTo>
                    <a:pt x="38100" y="38100"/>
                  </a:lnTo>
                  <a:lnTo>
                    <a:pt x="50292" y="50292"/>
                  </a:lnTo>
                  <a:lnTo>
                    <a:pt x="25908" y="0"/>
                  </a:lnTo>
                  <a:lnTo>
                    <a:pt x="12560" y="25908"/>
                  </a:lnTo>
                  <a:lnTo>
                    <a:pt x="12192" y="25908"/>
                  </a:lnTo>
                  <a:lnTo>
                    <a:pt x="12192" y="26619"/>
                  </a:lnTo>
                  <a:lnTo>
                    <a:pt x="0" y="50292"/>
                  </a:lnTo>
                  <a:lnTo>
                    <a:pt x="12192" y="38823"/>
                  </a:lnTo>
                  <a:lnTo>
                    <a:pt x="12192" y="1956816"/>
                  </a:lnTo>
                  <a:lnTo>
                    <a:pt x="38100" y="1956816"/>
                  </a:lnTo>
                  <a:lnTo>
                    <a:pt x="38100" y="1981187"/>
                  </a:lnTo>
                  <a:lnTo>
                    <a:pt x="1024128" y="1981187"/>
                  </a:lnTo>
                  <a:lnTo>
                    <a:pt x="1024128" y="195527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51396" y="6214872"/>
              <a:ext cx="3942715" cy="62865"/>
            </a:xfrm>
            <a:custGeom>
              <a:avLst/>
              <a:gdLst/>
              <a:ahLst/>
              <a:cxnLst/>
              <a:rect l="l" t="t" r="r" b="b"/>
              <a:pathLst>
                <a:path w="3942715" h="62864">
                  <a:moveTo>
                    <a:pt x="3942587" y="62483"/>
                  </a:moveTo>
                  <a:lnTo>
                    <a:pt x="3942587" y="0"/>
                  </a:lnTo>
                  <a:lnTo>
                    <a:pt x="0" y="0"/>
                  </a:lnTo>
                  <a:lnTo>
                    <a:pt x="0" y="62483"/>
                  </a:lnTo>
                  <a:lnTo>
                    <a:pt x="3942587" y="62483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" name="object 5"/>
            <p:cNvGrpSpPr/>
            <p:nvPr/>
          </p:nvGrpSpPr>
          <p:grpSpPr>
            <a:xfrm>
              <a:off x="6883401" y="3332988"/>
              <a:ext cx="269875" cy="515620"/>
              <a:chOff x="2971800" y="3332988"/>
              <a:chExt cx="269875" cy="515620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2977895" y="3601212"/>
                <a:ext cx="257810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257810" h="241300">
                    <a:moveTo>
                      <a:pt x="257555" y="240791"/>
                    </a:moveTo>
                    <a:lnTo>
                      <a:pt x="257555" y="0"/>
                    </a:lnTo>
                    <a:lnTo>
                      <a:pt x="0" y="0"/>
                    </a:lnTo>
                    <a:lnTo>
                      <a:pt x="0" y="240791"/>
                    </a:lnTo>
                    <a:lnTo>
                      <a:pt x="257555" y="240791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2971800" y="3332987"/>
                <a:ext cx="269875" cy="515620"/>
              </a:xfrm>
              <a:custGeom>
                <a:avLst/>
                <a:gdLst/>
                <a:ahLst/>
                <a:cxnLst/>
                <a:rect l="l" t="t" r="r" b="b"/>
                <a:pathLst>
                  <a:path w="269875" h="515620">
                    <a:moveTo>
                      <a:pt x="269748" y="260616"/>
                    </a:moveTo>
                    <a:lnTo>
                      <a:pt x="257556" y="260616"/>
                    </a:lnTo>
                    <a:lnTo>
                      <a:pt x="257556" y="274332"/>
                    </a:lnTo>
                    <a:lnTo>
                      <a:pt x="257556" y="501408"/>
                    </a:lnTo>
                    <a:lnTo>
                      <a:pt x="12192" y="501408"/>
                    </a:lnTo>
                    <a:lnTo>
                      <a:pt x="12192" y="274332"/>
                    </a:lnTo>
                    <a:lnTo>
                      <a:pt x="257556" y="274332"/>
                    </a:lnTo>
                    <a:lnTo>
                      <a:pt x="257556" y="260616"/>
                    </a:lnTo>
                    <a:lnTo>
                      <a:pt x="138684" y="260616"/>
                    </a:lnTo>
                    <a:lnTo>
                      <a:pt x="138684" y="0"/>
                    </a:lnTo>
                    <a:lnTo>
                      <a:pt x="129540" y="0"/>
                    </a:lnTo>
                    <a:lnTo>
                      <a:pt x="129540" y="260616"/>
                    </a:lnTo>
                    <a:lnTo>
                      <a:pt x="0" y="260616"/>
                    </a:lnTo>
                    <a:lnTo>
                      <a:pt x="0" y="515124"/>
                    </a:lnTo>
                    <a:lnTo>
                      <a:pt x="269748" y="515124"/>
                    </a:lnTo>
                    <a:lnTo>
                      <a:pt x="269748" y="260616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" name="object 8"/>
            <p:cNvSpPr/>
            <p:nvPr/>
          </p:nvSpPr>
          <p:spPr>
            <a:xfrm>
              <a:off x="6862064" y="2874263"/>
              <a:ext cx="160020" cy="462280"/>
            </a:xfrm>
            <a:custGeom>
              <a:avLst/>
              <a:gdLst/>
              <a:ahLst/>
              <a:cxnLst/>
              <a:rect l="l" t="t" r="r" b="b"/>
              <a:pathLst>
                <a:path w="160019" h="462279">
                  <a:moveTo>
                    <a:pt x="160020" y="455676"/>
                  </a:moveTo>
                  <a:lnTo>
                    <a:pt x="7620" y="265176"/>
                  </a:lnTo>
                  <a:lnTo>
                    <a:pt x="0" y="271272"/>
                  </a:lnTo>
                  <a:lnTo>
                    <a:pt x="152400" y="461772"/>
                  </a:lnTo>
                  <a:lnTo>
                    <a:pt x="160020" y="455676"/>
                  </a:lnTo>
                  <a:close/>
                </a:path>
                <a:path w="160019" h="462279">
                  <a:moveTo>
                    <a:pt x="160020" y="0"/>
                  </a:moveTo>
                  <a:lnTo>
                    <a:pt x="150876" y="0"/>
                  </a:lnTo>
                  <a:lnTo>
                    <a:pt x="150876" y="268224"/>
                  </a:lnTo>
                  <a:lnTo>
                    <a:pt x="160020" y="26822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12940" y="3842003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9143" y="266699"/>
                  </a:moveTo>
                  <a:lnTo>
                    <a:pt x="9143" y="0"/>
                  </a:lnTo>
                  <a:lnTo>
                    <a:pt x="0" y="0"/>
                  </a:lnTo>
                  <a:lnTo>
                    <a:pt x="0" y="266699"/>
                  </a:lnTo>
                  <a:lnTo>
                    <a:pt x="9143" y="2666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62064" y="4105655"/>
              <a:ext cx="160020" cy="462280"/>
            </a:xfrm>
            <a:custGeom>
              <a:avLst/>
              <a:gdLst/>
              <a:ahLst/>
              <a:cxnLst/>
              <a:rect l="l" t="t" r="r" b="b"/>
              <a:pathLst>
                <a:path w="160019" h="462279">
                  <a:moveTo>
                    <a:pt x="160020" y="193548"/>
                  </a:moveTo>
                  <a:lnTo>
                    <a:pt x="150876" y="193548"/>
                  </a:lnTo>
                  <a:lnTo>
                    <a:pt x="150876" y="461772"/>
                  </a:lnTo>
                  <a:lnTo>
                    <a:pt x="160020" y="461772"/>
                  </a:lnTo>
                  <a:lnTo>
                    <a:pt x="160020" y="193548"/>
                  </a:lnTo>
                  <a:close/>
                </a:path>
                <a:path w="160019" h="462279">
                  <a:moveTo>
                    <a:pt x="160020" y="6096"/>
                  </a:moveTo>
                  <a:lnTo>
                    <a:pt x="152400" y="0"/>
                  </a:lnTo>
                  <a:lnTo>
                    <a:pt x="0" y="190500"/>
                  </a:lnTo>
                  <a:lnTo>
                    <a:pt x="7620" y="196596"/>
                  </a:lnTo>
                  <a:lnTo>
                    <a:pt x="160020" y="609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1" name="object 11"/>
            <p:cNvGrpSpPr/>
            <p:nvPr/>
          </p:nvGrpSpPr>
          <p:grpSpPr>
            <a:xfrm>
              <a:off x="6869684" y="5013959"/>
              <a:ext cx="271780" cy="515620"/>
              <a:chOff x="2958084" y="5013959"/>
              <a:chExt cx="271780" cy="515620"/>
            </a:xfrm>
          </p:grpSpPr>
          <p:sp>
            <p:nvSpPr>
              <p:cNvPr id="12" name="object 12"/>
              <p:cNvSpPr/>
              <p:nvPr/>
            </p:nvSpPr>
            <p:spPr>
              <a:xfrm>
                <a:off x="2965704" y="5282183"/>
                <a:ext cx="257810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257810" h="241300">
                    <a:moveTo>
                      <a:pt x="257555" y="240791"/>
                    </a:moveTo>
                    <a:lnTo>
                      <a:pt x="257555" y="0"/>
                    </a:lnTo>
                    <a:lnTo>
                      <a:pt x="0" y="0"/>
                    </a:lnTo>
                    <a:lnTo>
                      <a:pt x="0" y="240791"/>
                    </a:lnTo>
                    <a:lnTo>
                      <a:pt x="257555" y="240791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2958084" y="5013959"/>
                <a:ext cx="271780" cy="515620"/>
              </a:xfrm>
              <a:custGeom>
                <a:avLst/>
                <a:gdLst/>
                <a:ahLst/>
                <a:cxnLst/>
                <a:rect l="l" t="t" r="r" b="b"/>
                <a:pathLst>
                  <a:path w="271780" h="515620">
                    <a:moveTo>
                      <a:pt x="271272" y="262140"/>
                    </a:moveTo>
                    <a:lnTo>
                      <a:pt x="257556" y="262140"/>
                    </a:lnTo>
                    <a:lnTo>
                      <a:pt x="257556" y="274332"/>
                    </a:lnTo>
                    <a:lnTo>
                      <a:pt x="257556" y="502932"/>
                    </a:lnTo>
                    <a:lnTo>
                      <a:pt x="13716" y="502932"/>
                    </a:lnTo>
                    <a:lnTo>
                      <a:pt x="13716" y="274332"/>
                    </a:lnTo>
                    <a:lnTo>
                      <a:pt x="257556" y="274332"/>
                    </a:lnTo>
                    <a:lnTo>
                      <a:pt x="257556" y="262140"/>
                    </a:lnTo>
                    <a:lnTo>
                      <a:pt x="140208" y="262140"/>
                    </a:lnTo>
                    <a:lnTo>
                      <a:pt x="140208" y="0"/>
                    </a:lnTo>
                    <a:lnTo>
                      <a:pt x="131064" y="0"/>
                    </a:lnTo>
                    <a:lnTo>
                      <a:pt x="131064" y="262140"/>
                    </a:lnTo>
                    <a:lnTo>
                      <a:pt x="0" y="262140"/>
                    </a:lnTo>
                    <a:lnTo>
                      <a:pt x="0" y="515124"/>
                    </a:lnTo>
                    <a:lnTo>
                      <a:pt x="271272" y="515124"/>
                    </a:lnTo>
                    <a:lnTo>
                      <a:pt x="271272" y="262140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4" name="object 14"/>
            <p:cNvSpPr/>
            <p:nvPr/>
          </p:nvSpPr>
          <p:spPr>
            <a:xfrm>
              <a:off x="6849872" y="4556760"/>
              <a:ext cx="160020" cy="460375"/>
            </a:xfrm>
            <a:custGeom>
              <a:avLst/>
              <a:gdLst/>
              <a:ahLst/>
              <a:cxnLst/>
              <a:rect l="l" t="t" r="r" b="b"/>
              <a:pathLst>
                <a:path w="160019" h="460375">
                  <a:moveTo>
                    <a:pt x="158496" y="454152"/>
                  </a:moveTo>
                  <a:lnTo>
                    <a:pt x="7620" y="263652"/>
                  </a:lnTo>
                  <a:lnTo>
                    <a:pt x="0" y="269748"/>
                  </a:lnTo>
                  <a:lnTo>
                    <a:pt x="152400" y="460248"/>
                  </a:lnTo>
                  <a:lnTo>
                    <a:pt x="158496" y="454152"/>
                  </a:lnTo>
                  <a:close/>
                </a:path>
                <a:path w="160019" h="460375">
                  <a:moveTo>
                    <a:pt x="160020" y="0"/>
                  </a:moveTo>
                  <a:lnTo>
                    <a:pt x="150876" y="0"/>
                  </a:lnTo>
                  <a:lnTo>
                    <a:pt x="150876" y="266700"/>
                  </a:lnTo>
                  <a:lnTo>
                    <a:pt x="160020" y="26670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00748" y="5522976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9143" y="266699"/>
                  </a:moveTo>
                  <a:lnTo>
                    <a:pt x="9143" y="0"/>
                  </a:lnTo>
                  <a:lnTo>
                    <a:pt x="0" y="0"/>
                  </a:lnTo>
                  <a:lnTo>
                    <a:pt x="0" y="266699"/>
                  </a:lnTo>
                  <a:lnTo>
                    <a:pt x="9143" y="2666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49872" y="5786627"/>
              <a:ext cx="160020" cy="462280"/>
            </a:xfrm>
            <a:custGeom>
              <a:avLst/>
              <a:gdLst/>
              <a:ahLst/>
              <a:cxnLst/>
              <a:rect l="l" t="t" r="r" b="b"/>
              <a:pathLst>
                <a:path w="160019" h="462279">
                  <a:moveTo>
                    <a:pt x="158496" y="6096"/>
                  </a:moveTo>
                  <a:lnTo>
                    <a:pt x="152400" y="0"/>
                  </a:lnTo>
                  <a:lnTo>
                    <a:pt x="0" y="192024"/>
                  </a:lnTo>
                  <a:lnTo>
                    <a:pt x="7620" y="196596"/>
                  </a:lnTo>
                  <a:lnTo>
                    <a:pt x="158496" y="6096"/>
                  </a:lnTo>
                  <a:close/>
                </a:path>
                <a:path w="160019" h="462279">
                  <a:moveTo>
                    <a:pt x="160020" y="193548"/>
                  </a:moveTo>
                  <a:lnTo>
                    <a:pt x="150876" y="193548"/>
                  </a:lnTo>
                  <a:lnTo>
                    <a:pt x="150876" y="461772"/>
                  </a:lnTo>
                  <a:lnTo>
                    <a:pt x="160020" y="461772"/>
                  </a:lnTo>
                  <a:lnTo>
                    <a:pt x="160020" y="193548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7" name="object 17"/>
            <p:cNvGrpSpPr/>
            <p:nvPr/>
          </p:nvGrpSpPr>
          <p:grpSpPr>
            <a:xfrm>
              <a:off x="7496048" y="2581656"/>
              <a:ext cx="1148080" cy="1979930"/>
              <a:chOff x="3584448" y="2581656"/>
              <a:chExt cx="1148080" cy="1979930"/>
            </a:xfrm>
          </p:grpSpPr>
          <p:sp>
            <p:nvSpPr>
              <p:cNvPr id="18" name="object 18"/>
              <p:cNvSpPr/>
              <p:nvPr/>
            </p:nvSpPr>
            <p:spPr>
              <a:xfrm>
                <a:off x="3584448" y="2581668"/>
                <a:ext cx="1024255" cy="1979930"/>
              </a:xfrm>
              <a:custGeom>
                <a:avLst/>
                <a:gdLst/>
                <a:ahLst/>
                <a:cxnLst/>
                <a:rect l="l" t="t" r="r" b="b"/>
                <a:pathLst>
                  <a:path w="1024254" h="1979929">
                    <a:moveTo>
                      <a:pt x="38100" y="24384"/>
                    </a:moveTo>
                    <a:lnTo>
                      <a:pt x="37719" y="24384"/>
                    </a:lnTo>
                    <a:lnTo>
                      <a:pt x="38100" y="25146"/>
                    </a:lnTo>
                    <a:lnTo>
                      <a:pt x="38100" y="24384"/>
                    </a:lnTo>
                    <a:close/>
                  </a:path>
                  <a:path w="1024254" h="1979929">
                    <a:moveTo>
                      <a:pt x="50292" y="50292"/>
                    </a:moveTo>
                    <a:lnTo>
                      <a:pt x="37719" y="24384"/>
                    </a:lnTo>
                    <a:lnTo>
                      <a:pt x="25908" y="0"/>
                    </a:lnTo>
                    <a:lnTo>
                      <a:pt x="13335" y="24384"/>
                    </a:lnTo>
                    <a:lnTo>
                      <a:pt x="12192" y="24384"/>
                    </a:lnTo>
                    <a:lnTo>
                      <a:pt x="12192" y="26606"/>
                    </a:lnTo>
                    <a:lnTo>
                      <a:pt x="0" y="50292"/>
                    </a:lnTo>
                    <a:lnTo>
                      <a:pt x="12192" y="38100"/>
                    </a:lnTo>
                    <a:lnTo>
                      <a:pt x="12192" y="1956816"/>
                    </a:lnTo>
                    <a:lnTo>
                      <a:pt x="38100" y="1956816"/>
                    </a:lnTo>
                    <a:lnTo>
                      <a:pt x="38100" y="37338"/>
                    </a:lnTo>
                    <a:lnTo>
                      <a:pt x="50292" y="50292"/>
                    </a:lnTo>
                    <a:close/>
                  </a:path>
                  <a:path w="1024254" h="1979929">
                    <a:moveTo>
                      <a:pt x="1024128" y="1955279"/>
                    </a:moveTo>
                    <a:lnTo>
                      <a:pt x="39624" y="1955279"/>
                    </a:lnTo>
                    <a:lnTo>
                      <a:pt x="39624" y="1979663"/>
                    </a:lnTo>
                    <a:lnTo>
                      <a:pt x="1024128" y="1979663"/>
                    </a:lnTo>
                    <a:lnTo>
                      <a:pt x="1024128" y="1955279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4468368" y="3584447"/>
                <a:ext cx="257810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257810" h="241300">
                    <a:moveTo>
                      <a:pt x="257555" y="240791"/>
                    </a:moveTo>
                    <a:lnTo>
                      <a:pt x="257555" y="0"/>
                    </a:lnTo>
                    <a:lnTo>
                      <a:pt x="0" y="0"/>
                    </a:lnTo>
                    <a:lnTo>
                      <a:pt x="0" y="240791"/>
                    </a:lnTo>
                    <a:lnTo>
                      <a:pt x="257555" y="240791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4440936" y="2859023"/>
                <a:ext cx="291465" cy="169163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1691639">
                    <a:moveTo>
                      <a:pt x="161544" y="1424940"/>
                    </a:moveTo>
                    <a:lnTo>
                      <a:pt x="150876" y="1424940"/>
                    </a:lnTo>
                    <a:lnTo>
                      <a:pt x="150876" y="1691640"/>
                    </a:lnTo>
                    <a:lnTo>
                      <a:pt x="161544" y="1691640"/>
                    </a:lnTo>
                    <a:lnTo>
                      <a:pt x="161544" y="1424940"/>
                    </a:lnTo>
                    <a:close/>
                  </a:path>
                  <a:path w="291464" h="1691639">
                    <a:moveTo>
                      <a:pt x="161544" y="0"/>
                    </a:moveTo>
                    <a:lnTo>
                      <a:pt x="150876" y="0"/>
                    </a:lnTo>
                    <a:lnTo>
                      <a:pt x="150876" y="266700"/>
                    </a:lnTo>
                    <a:lnTo>
                      <a:pt x="161544" y="266700"/>
                    </a:lnTo>
                    <a:lnTo>
                      <a:pt x="161544" y="0"/>
                    </a:lnTo>
                    <a:close/>
                  </a:path>
                  <a:path w="291464" h="1691639">
                    <a:moveTo>
                      <a:pt x="291084" y="719340"/>
                    </a:moveTo>
                    <a:lnTo>
                      <a:pt x="278892" y="719340"/>
                    </a:lnTo>
                    <a:lnTo>
                      <a:pt x="278892" y="731532"/>
                    </a:lnTo>
                    <a:lnTo>
                      <a:pt x="278892" y="960132"/>
                    </a:lnTo>
                    <a:lnTo>
                      <a:pt x="33528" y="960132"/>
                    </a:lnTo>
                    <a:lnTo>
                      <a:pt x="33528" y="731532"/>
                    </a:lnTo>
                    <a:lnTo>
                      <a:pt x="278892" y="731532"/>
                    </a:lnTo>
                    <a:lnTo>
                      <a:pt x="278892" y="719340"/>
                    </a:lnTo>
                    <a:lnTo>
                      <a:pt x="161544" y="719340"/>
                    </a:lnTo>
                    <a:lnTo>
                      <a:pt x="161544" y="458724"/>
                    </a:lnTo>
                    <a:lnTo>
                      <a:pt x="156210" y="458724"/>
                    </a:lnTo>
                    <a:lnTo>
                      <a:pt x="160020" y="455676"/>
                    </a:lnTo>
                    <a:lnTo>
                      <a:pt x="7620" y="263652"/>
                    </a:lnTo>
                    <a:lnTo>
                      <a:pt x="0" y="269748"/>
                    </a:lnTo>
                    <a:lnTo>
                      <a:pt x="150876" y="459854"/>
                    </a:lnTo>
                    <a:lnTo>
                      <a:pt x="150876" y="719340"/>
                    </a:lnTo>
                    <a:lnTo>
                      <a:pt x="21336" y="719340"/>
                    </a:lnTo>
                    <a:lnTo>
                      <a:pt x="21336" y="972324"/>
                    </a:lnTo>
                    <a:lnTo>
                      <a:pt x="27432" y="972324"/>
                    </a:lnTo>
                    <a:lnTo>
                      <a:pt x="33528" y="972324"/>
                    </a:lnTo>
                    <a:lnTo>
                      <a:pt x="150876" y="972324"/>
                    </a:lnTo>
                    <a:lnTo>
                      <a:pt x="150876" y="1233297"/>
                    </a:lnTo>
                    <a:lnTo>
                      <a:pt x="0" y="1421892"/>
                    </a:lnTo>
                    <a:lnTo>
                      <a:pt x="7620" y="1427988"/>
                    </a:lnTo>
                    <a:lnTo>
                      <a:pt x="160020" y="1237488"/>
                    </a:lnTo>
                    <a:lnTo>
                      <a:pt x="156210" y="1234440"/>
                    </a:lnTo>
                    <a:lnTo>
                      <a:pt x="161544" y="1234440"/>
                    </a:lnTo>
                    <a:lnTo>
                      <a:pt x="161544" y="972324"/>
                    </a:lnTo>
                    <a:lnTo>
                      <a:pt x="278892" y="972324"/>
                    </a:lnTo>
                    <a:lnTo>
                      <a:pt x="284988" y="972324"/>
                    </a:lnTo>
                    <a:lnTo>
                      <a:pt x="291084" y="972324"/>
                    </a:lnTo>
                    <a:lnTo>
                      <a:pt x="291084" y="719340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1" name="object 21"/>
            <p:cNvGrpSpPr/>
            <p:nvPr/>
          </p:nvGrpSpPr>
          <p:grpSpPr>
            <a:xfrm>
              <a:off x="8360155" y="4998721"/>
              <a:ext cx="271780" cy="513715"/>
              <a:chOff x="4448555" y="4998720"/>
              <a:chExt cx="271780" cy="513715"/>
            </a:xfrm>
          </p:grpSpPr>
          <p:sp>
            <p:nvSpPr>
              <p:cNvPr id="22" name="object 22"/>
              <p:cNvSpPr/>
              <p:nvPr/>
            </p:nvSpPr>
            <p:spPr>
              <a:xfrm>
                <a:off x="4456175" y="5265420"/>
                <a:ext cx="257810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257810" h="241300">
                    <a:moveTo>
                      <a:pt x="257555" y="240791"/>
                    </a:moveTo>
                    <a:lnTo>
                      <a:pt x="257555" y="0"/>
                    </a:lnTo>
                    <a:lnTo>
                      <a:pt x="0" y="0"/>
                    </a:lnTo>
                    <a:lnTo>
                      <a:pt x="0" y="240791"/>
                    </a:lnTo>
                    <a:lnTo>
                      <a:pt x="257555" y="240791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4448556" y="4998720"/>
                <a:ext cx="271780" cy="513715"/>
              </a:xfrm>
              <a:custGeom>
                <a:avLst/>
                <a:gdLst/>
                <a:ahLst/>
                <a:cxnLst/>
                <a:rect l="l" t="t" r="r" b="b"/>
                <a:pathLst>
                  <a:path w="271779" h="513714">
                    <a:moveTo>
                      <a:pt x="271272" y="260616"/>
                    </a:moveTo>
                    <a:lnTo>
                      <a:pt x="257556" y="260616"/>
                    </a:lnTo>
                    <a:lnTo>
                      <a:pt x="257556" y="274332"/>
                    </a:lnTo>
                    <a:lnTo>
                      <a:pt x="257556" y="501408"/>
                    </a:lnTo>
                    <a:lnTo>
                      <a:pt x="13716" y="501408"/>
                    </a:lnTo>
                    <a:lnTo>
                      <a:pt x="13716" y="274332"/>
                    </a:lnTo>
                    <a:lnTo>
                      <a:pt x="257556" y="274332"/>
                    </a:lnTo>
                    <a:lnTo>
                      <a:pt x="257556" y="260616"/>
                    </a:lnTo>
                    <a:lnTo>
                      <a:pt x="140208" y="260616"/>
                    </a:lnTo>
                    <a:lnTo>
                      <a:pt x="140208" y="0"/>
                    </a:lnTo>
                    <a:lnTo>
                      <a:pt x="131064" y="0"/>
                    </a:lnTo>
                    <a:lnTo>
                      <a:pt x="131064" y="260616"/>
                    </a:lnTo>
                    <a:lnTo>
                      <a:pt x="0" y="260616"/>
                    </a:lnTo>
                    <a:lnTo>
                      <a:pt x="0" y="513600"/>
                    </a:lnTo>
                    <a:lnTo>
                      <a:pt x="271272" y="513600"/>
                    </a:lnTo>
                    <a:lnTo>
                      <a:pt x="271272" y="260616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4" name="object 24"/>
            <p:cNvSpPr/>
            <p:nvPr/>
          </p:nvSpPr>
          <p:spPr>
            <a:xfrm>
              <a:off x="8340344" y="4539995"/>
              <a:ext cx="160020" cy="462280"/>
            </a:xfrm>
            <a:custGeom>
              <a:avLst/>
              <a:gdLst/>
              <a:ahLst/>
              <a:cxnLst/>
              <a:rect l="l" t="t" r="r" b="b"/>
              <a:pathLst>
                <a:path w="160020" h="462279">
                  <a:moveTo>
                    <a:pt x="160020" y="455676"/>
                  </a:moveTo>
                  <a:lnTo>
                    <a:pt x="7620" y="265176"/>
                  </a:lnTo>
                  <a:lnTo>
                    <a:pt x="0" y="271272"/>
                  </a:lnTo>
                  <a:lnTo>
                    <a:pt x="152400" y="461772"/>
                  </a:lnTo>
                  <a:lnTo>
                    <a:pt x="160020" y="455676"/>
                  </a:lnTo>
                  <a:close/>
                </a:path>
                <a:path w="160020" h="462279">
                  <a:moveTo>
                    <a:pt x="160020" y="0"/>
                  </a:moveTo>
                  <a:lnTo>
                    <a:pt x="150876" y="0"/>
                  </a:lnTo>
                  <a:lnTo>
                    <a:pt x="150876" y="268224"/>
                  </a:lnTo>
                  <a:lnTo>
                    <a:pt x="160020" y="26822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491221" y="5506212"/>
              <a:ext cx="9525" cy="268605"/>
            </a:xfrm>
            <a:custGeom>
              <a:avLst/>
              <a:gdLst/>
              <a:ahLst/>
              <a:cxnLst/>
              <a:rect l="l" t="t" r="r" b="b"/>
              <a:pathLst>
                <a:path w="9525" h="268604">
                  <a:moveTo>
                    <a:pt x="9143" y="268223"/>
                  </a:moveTo>
                  <a:lnTo>
                    <a:pt x="9143" y="0"/>
                  </a:lnTo>
                  <a:lnTo>
                    <a:pt x="0" y="0"/>
                  </a:lnTo>
                  <a:lnTo>
                    <a:pt x="0" y="268223"/>
                  </a:lnTo>
                  <a:lnTo>
                    <a:pt x="9143" y="268223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340344" y="5771388"/>
              <a:ext cx="160020" cy="462280"/>
            </a:xfrm>
            <a:custGeom>
              <a:avLst/>
              <a:gdLst/>
              <a:ahLst/>
              <a:cxnLst/>
              <a:rect l="l" t="t" r="r" b="b"/>
              <a:pathLst>
                <a:path w="160020" h="462279">
                  <a:moveTo>
                    <a:pt x="160020" y="193548"/>
                  </a:moveTo>
                  <a:lnTo>
                    <a:pt x="150876" y="193548"/>
                  </a:lnTo>
                  <a:lnTo>
                    <a:pt x="150876" y="461772"/>
                  </a:lnTo>
                  <a:lnTo>
                    <a:pt x="160020" y="461772"/>
                  </a:lnTo>
                  <a:lnTo>
                    <a:pt x="160020" y="193548"/>
                  </a:lnTo>
                  <a:close/>
                </a:path>
                <a:path w="160020" h="462279">
                  <a:moveTo>
                    <a:pt x="160020" y="6096"/>
                  </a:moveTo>
                  <a:lnTo>
                    <a:pt x="152400" y="0"/>
                  </a:lnTo>
                  <a:lnTo>
                    <a:pt x="0" y="190500"/>
                  </a:lnTo>
                  <a:lnTo>
                    <a:pt x="7620" y="196596"/>
                  </a:lnTo>
                  <a:lnTo>
                    <a:pt x="160020" y="609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7" name="object 27"/>
            <p:cNvGrpSpPr/>
            <p:nvPr/>
          </p:nvGrpSpPr>
          <p:grpSpPr>
            <a:xfrm>
              <a:off x="8995664" y="2566416"/>
              <a:ext cx="1149350" cy="1981200"/>
              <a:chOff x="5084064" y="2566416"/>
              <a:chExt cx="1149350" cy="1981200"/>
            </a:xfrm>
          </p:grpSpPr>
          <p:sp>
            <p:nvSpPr>
              <p:cNvPr id="28" name="object 28"/>
              <p:cNvSpPr/>
              <p:nvPr/>
            </p:nvSpPr>
            <p:spPr>
              <a:xfrm>
                <a:off x="5084064" y="2566428"/>
                <a:ext cx="1026160" cy="1981200"/>
              </a:xfrm>
              <a:custGeom>
                <a:avLst/>
                <a:gdLst/>
                <a:ahLst/>
                <a:cxnLst/>
                <a:rect l="l" t="t" r="r" b="b"/>
                <a:pathLst>
                  <a:path w="1026160" h="1981200">
                    <a:moveTo>
                      <a:pt x="51816" y="51816"/>
                    </a:moveTo>
                    <a:lnTo>
                      <a:pt x="25908" y="0"/>
                    </a:lnTo>
                    <a:lnTo>
                      <a:pt x="0" y="51816"/>
                    </a:lnTo>
                    <a:lnTo>
                      <a:pt x="13716" y="38100"/>
                    </a:lnTo>
                    <a:lnTo>
                      <a:pt x="13716" y="1958340"/>
                    </a:lnTo>
                    <a:lnTo>
                      <a:pt x="38100" y="1958340"/>
                    </a:lnTo>
                    <a:lnTo>
                      <a:pt x="38100" y="38100"/>
                    </a:lnTo>
                    <a:lnTo>
                      <a:pt x="51816" y="51816"/>
                    </a:lnTo>
                    <a:close/>
                  </a:path>
                  <a:path w="1026160" h="1981200">
                    <a:moveTo>
                      <a:pt x="1025652" y="1955279"/>
                    </a:moveTo>
                    <a:lnTo>
                      <a:pt x="39624" y="1955279"/>
                    </a:lnTo>
                    <a:lnTo>
                      <a:pt x="39624" y="1981187"/>
                    </a:lnTo>
                    <a:lnTo>
                      <a:pt x="1025652" y="1981187"/>
                    </a:lnTo>
                    <a:lnTo>
                      <a:pt x="1025652" y="1955279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5967983" y="3570731"/>
                <a:ext cx="257810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257810" h="241300">
                    <a:moveTo>
                      <a:pt x="257555" y="240791"/>
                    </a:moveTo>
                    <a:lnTo>
                      <a:pt x="257555" y="0"/>
                    </a:lnTo>
                    <a:lnTo>
                      <a:pt x="0" y="0"/>
                    </a:lnTo>
                    <a:lnTo>
                      <a:pt x="0" y="240791"/>
                    </a:lnTo>
                    <a:lnTo>
                      <a:pt x="257555" y="240791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5942076" y="2845307"/>
                <a:ext cx="291465" cy="169163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1691639">
                    <a:moveTo>
                      <a:pt x="160020" y="1424940"/>
                    </a:moveTo>
                    <a:lnTo>
                      <a:pt x="150876" y="1424940"/>
                    </a:lnTo>
                    <a:lnTo>
                      <a:pt x="150876" y="1691640"/>
                    </a:lnTo>
                    <a:lnTo>
                      <a:pt x="160020" y="1691640"/>
                    </a:lnTo>
                    <a:lnTo>
                      <a:pt x="160020" y="1424940"/>
                    </a:lnTo>
                    <a:close/>
                  </a:path>
                  <a:path w="291464" h="1691639">
                    <a:moveTo>
                      <a:pt x="160020" y="0"/>
                    </a:moveTo>
                    <a:lnTo>
                      <a:pt x="150876" y="0"/>
                    </a:lnTo>
                    <a:lnTo>
                      <a:pt x="150876" y="266700"/>
                    </a:lnTo>
                    <a:lnTo>
                      <a:pt x="160020" y="266700"/>
                    </a:lnTo>
                    <a:lnTo>
                      <a:pt x="160020" y="0"/>
                    </a:lnTo>
                    <a:close/>
                  </a:path>
                  <a:path w="291464" h="1691639">
                    <a:moveTo>
                      <a:pt x="291084" y="719340"/>
                    </a:moveTo>
                    <a:lnTo>
                      <a:pt x="277368" y="719340"/>
                    </a:lnTo>
                    <a:lnTo>
                      <a:pt x="277368" y="731532"/>
                    </a:lnTo>
                    <a:lnTo>
                      <a:pt x="277368" y="960132"/>
                    </a:lnTo>
                    <a:lnTo>
                      <a:pt x="33528" y="960132"/>
                    </a:lnTo>
                    <a:lnTo>
                      <a:pt x="33528" y="731532"/>
                    </a:lnTo>
                    <a:lnTo>
                      <a:pt x="277368" y="731532"/>
                    </a:lnTo>
                    <a:lnTo>
                      <a:pt x="277368" y="719340"/>
                    </a:lnTo>
                    <a:lnTo>
                      <a:pt x="160020" y="719340"/>
                    </a:lnTo>
                    <a:lnTo>
                      <a:pt x="160020" y="457200"/>
                    </a:lnTo>
                    <a:lnTo>
                      <a:pt x="154686" y="457200"/>
                    </a:lnTo>
                    <a:lnTo>
                      <a:pt x="158496" y="454152"/>
                    </a:lnTo>
                    <a:lnTo>
                      <a:pt x="6096" y="263652"/>
                    </a:lnTo>
                    <a:lnTo>
                      <a:pt x="0" y="269748"/>
                    </a:lnTo>
                    <a:lnTo>
                      <a:pt x="150876" y="460248"/>
                    </a:lnTo>
                    <a:lnTo>
                      <a:pt x="150876" y="719340"/>
                    </a:lnTo>
                    <a:lnTo>
                      <a:pt x="19812" y="719340"/>
                    </a:lnTo>
                    <a:lnTo>
                      <a:pt x="19812" y="972324"/>
                    </a:lnTo>
                    <a:lnTo>
                      <a:pt x="25908" y="972324"/>
                    </a:lnTo>
                    <a:lnTo>
                      <a:pt x="33528" y="972324"/>
                    </a:lnTo>
                    <a:lnTo>
                      <a:pt x="150876" y="972324"/>
                    </a:lnTo>
                    <a:lnTo>
                      <a:pt x="150876" y="1229868"/>
                    </a:lnTo>
                    <a:lnTo>
                      <a:pt x="0" y="1421892"/>
                    </a:lnTo>
                    <a:lnTo>
                      <a:pt x="6096" y="1427988"/>
                    </a:lnTo>
                    <a:lnTo>
                      <a:pt x="158496" y="1235964"/>
                    </a:lnTo>
                    <a:lnTo>
                      <a:pt x="154686" y="1232916"/>
                    </a:lnTo>
                    <a:lnTo>
                      <a:pt x="160020" y="1232916"/>
                    </a:lnTo>
                    <a:lnTo>
                      <a:pt x="160020" y="972324"/>
                    </a:lnTo>
                    <a:lnTo>
                      <a:pt x="277368" y="972324"/>
                    </a:lnTo>
                    <a:lnTo>
                      <a:pt x="283464" y="972324"/>
                    </a:lnTo>
                    <a:lnTo>
                      <a:pt x="291084" y="972324"/>
                    </a:lnTo>
                    <a:lnTo>
                      <a:pt x="291084" y="719340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1" name="object 31"/>
            <p:cNvGrpSpPr/>
            <p:nvPr/>
          </p:nvGrpSpPr>
          <p:grpSpPr>
            <a:xfrm>
              <a:off x="9861297" y="4985004"/>
              <a:ext cx="269875" cy="513715"/>
              <a:chOff x="5949696" y="4985003"/>
              <a:chExt cx="269875" cy="513715"/>
            </a:xfrm>
          </p:grpSpPr>
          <p:sp>
            <p:nvSpPr>
              <p:cNvPr id="32" name="object 32"/>
              <p:cNvSpPr/>
              <p:nvPr/>
            </p:nvSpPr>
            <p:spPr>
              <a:xfrm>
                <a:off x="5955791" y="5251703"/>
                <a:ext cx="257810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257810" h="241300">
                    <a:moveTo>
                      <a:pt x="257555" y="240791"/>
                    </a:moveTo>
                    <a:lnTo>
                      <a:pt x="257555" y="0"/>
                    </a:lnTo>
                    <a:lnTo>
                      <a:pt x="0" y="0"/>
                    </a:lnTo>
                    <a:lnTo>
                      <a:pt x="0" y="240791"/>
                    </a:lnTo>
                    <a:lnTo>
                      <a:pt x="257555" y="240791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5949696" y="4985003"/>
                <a:ext cx="269875" cy="513715"/>
              </a:xfrm>
              <a:custGeom>
                <a:avLst/>
                <a:gdLst/>
                <a:ahLst/>
                <a:cxnLst/>
                <a:rect l="l" t="t" r="r" b="b"/>
                <a:pathLst>
                  <a:path w="269875" h="513714">
                    <a:moveTo>
                      <a:pt x="269748" y="260616"/>
                    </a:moveTo>
                    <a:lnTo>
                      <a:pt x="257556" y="260616"/>
                    </a:lnTo>
                    <a:lnTo>
                      <a:pt x="257556" y="272808"/>
                    </a:lnTo>
                    <a:lnTo>
                      <a:pt x="257556" y="501408"/>
                    </a:lnTo>
                    <a:lnTo>
                      <a:pt x="12192" y="501408"/>
                    </a:lnTo>
                    <a:lnTo>
                      <a:pt x="12192" y="272808"/>
                    </a:lnTo>
                    <a:lnTo>
                      <a:pt x="257556" y="272808"/>
                    </a:lnTo>
                    <a:lnTo>
                      <a:pt x="257556" y="260616"/>
                    </a:lnTo>
                    <a:lnTo>
                      <a:pt x="140208" y="260616"/>
                    </a:lnTo>
                    <a:lnTo>
                      <a:pt x="140208" y="0"/>
                    </a:lnTo>
                    <a:lnTo>
                      <a:pt x="129540" y="0"/>
                    </a:lnTo>
                    <a:lnTo>
                      <a:pt x="129540" y="260616"/>
                    </a:lnTo>
                    <a:lnTo>
                      <a:pt x="0" y="260616"/>
                    </a:lnTo>
                    <a:lnTo>
                      <a:pt x="0" y="513600"/>
                    </a:lnTo>
                    <a:lnTo>
                      <a:pt x="269748" y="513600"/>
                    </a:lnTo>
                    <a:lnTo>
                      <a:pt x="269748" y="260616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4" name="object 34"/>
            <p:cNvSpPr/>
            <p:nvPr/>
          </p:nvSpPr>
          <p:spPr>
            <a:xfrm>
              <a:off x="9839961" y="4526280"/>
              <a:ext cx="161925" cy="460375"/>
            </a:xfrm>
            <a:custGeom>
              <a:avLst/>
              <a:gdLst/>
              <a:ahLst/>
              <a:cxnLst/>
              <a:rect l="l" t="t" r="r" b="b"/>
              <a:pathLst>
                <a:path w="161925" h="460375">
                  <a:moveTo>
                    <a:pt x="160020" y="455676"/>
                  </a:moveTo>
                  <a:lnTo>
                    <a:pt x="7620" y="263652"/>
                  </a:lnTo>
                  <a:lnTo>
                    <a:pt x="0" y="269748"/>
                  </a:lnTo>
                  <a:lnTo>
                    <a:pt x="152400" y="460248"/>
                  </a:lnTo>
                  <a:lnTo>
                    <a:pt x="160020" y="455676"/>
                  </a:lnTo>
                  <a:close/>
                </a:path>
                <a:path w="161925" h="460375">
                  <a:moveTo>
                    <a:pt x="161544" y="0"/>
                  </a:moveTo>
                  <a:lnTo>
                    <a:pt x="150876" y="0"/>
                  </a:lnTo>
                  <a:lnTo>
                    <a:pt x="150876" y="266700"/>
                  </a:lnTo>
                  <a:lnTo>
                    <a:pt x="161544" y="266700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990836" y="5492495"/>
              <a:ext cx="10795" cy="266700"/>
            </a:xfrm>
            <a:custGeom>
              <a:avLst/>
              <a:gdLst/>
              <a:ahLst/>
              <a:cxnLst/>
              <a:rect l="l" t="t" r="r" b="b"/>
              <a:pathLst>
                <a:path w="10795" h="266700">
                  <a:moveTo>
                    <a:pt x="10667" y="266699"/>
                  </a:moveTo>
                  <a:lnTo>
                    <a:pt x="10667" y="0"/>
                  </a:lnTo>
                  <a:lnTo>
                    <a:pt x="0" y="0"/>
                  </a:lnTo>
                  <a:lnTo>
                    <a:pt x="0" y="266699"/>
                  </a:lnTo>
                  <a:lnTo>
                    <a:pt x="10667" y="2666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839961" y="5756147"/>
              <a:ext cx="161925" cy="462280"/>
            </a:xfrm>
            <a:custGeom>
              <a:avLst/>
              <a:gdLst/>
              <a:ahLst/>
              <a:cxnLst/>
              <a:rect l="l" t="t" r="r" b="b"/>
              <a:pathLst>
                <a:path w="161925" h="462279">
                  <a:moveTo>
                    <a:pt x="160020" y="6096"/>
                  </a:moveTo>
                  <a:lnTo>
                    <a:pt x="152400" y="0"/>
                  </a:lnTo>
                  <a:lnTo>
                    <a:pt x="0" y="192024"/>
                  </a:lnTo>
                  <a:lnTo>
                    <a:pt x="7620" y="198120"/>
                  </a:lnTo>
                  <a:lnTo>
                    <a:pt x="160020" y="6096"/>
                  </a:lnTo>
                  <a:close/>
                </a:path>
                <a:path w="161925" h="462279">
                  <a:moveTo>
                    <a:pt x="161544" y="195072"/>
                  </a:moveTo>
                  <a:lnTo>
                    <a:pt x="150876" y="195072"/>
                  </a:lnTo>
                  <a:lnTo>
                    <a:pt x="150876" y="461772"/>
                  </a:lnTo>
                  <a:lnTo>
                    <a:pt x="161544" y="461772"/>
                  </a:lnTo>
                  <a:lnTo>
                    <a:pt x="161544" y="19507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6616190" y="2417064"/>
              <a:ext cx="756160" cy="28465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s-ES" sz="3200" spc="25" dirty="0" smtClean="0">
                  <a:solidFill>
                    <a:srgbClr val="2E2B1F"/>
                  </a:solidFill>
                  <a:latin typeface="Microsoft Sans Serif"/>
                  <a:cs typeface="Microsoft Sans Serif"/>
                </a:rPr>
                <a:t>Barra</a:t>
              </a:r>
              <a:r>
                <a:rPr sz="3200" spc="25" dirty="0" smtClean="0">
                  <a:solidFill>
                    <a:srgbClr val="2E2B1F"/>
                  </a:solidFill>
                  <a:latin typeface="Microsoft Sans Serif"/>
                  <a:cs typeface="Microsoft Sans Serif"/>
                </a:rPr>
                <a:t>1</a:t>
              </a:r>
              <a:endParaRPr sz="3200" dirty="0">
                <a:latin typeface="Microsoft Sans Serif"/>
                <a:cs typeface="Microsoft Sans Serif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8048751" y="6402321"/>
              <a:ext cx="595250" cy="28465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s-ES" sz="3200" spc="30" dirty="0" smtClean="0">
                  <a:solidFill>
                    <a:srgbClr val="2E2B1F"/>
                  </a:solidFill>
                  <a:latin typeface="Microsoft Sans Serif"/>
                  <a:cs typeface="Microsoft Sans Serif"/>
                </a:rPr>
                <a:t>Barra</a:t>
              </a:r>
              <a:r>
                <a:rPr sz="3200" spc="30" dirty="0" smtClean="0">
                  <a:solidFill>
                    <a:srgbClr val="2E2B1F"/>
                  </a:solidFill>
                  <a:latin typeface="Microsoft Sans Serif"/>
                  <a:cs typeface="Microsoft Sans Serif"/>
                </a:rPr>
                <a:t>2</a:t>
              </a:r>
              <a:endParaRPr sz="3200" dirty="0">
                <a:latin typeface="Microsoft Sans Serif"/>
                <a:cs typeface="Microsoft Sans Serif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/>
          <p:nvPr/>
        </p:nvSpPr>
        <p:spPr>
          <a:xfrm>
            <a:off x="12892533" y="6097525"/>
            <a:ext cx="567055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3808661" y="669818"/>
            <a:ext cx="105892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4800" b="1" spc="90" dirty="0" smtClean="0">
                <a:solidFill>
                  <a:srgbClr val="0070C0"/>
                </a:solidFill>
              </a:rPr>
              <a:t>Barra</a:t>
            </a:r>
            <a:r>
              <a:rPr sz="4800" b="1" spc="-20" dirty="0" smtClean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principal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20" dirty="0">
                <a:solidFill>
                  <a:srgbClr val="0070C0"/>
                </a:solidFill>
              </a:rPr>
              <a:t>y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de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transferencia</a:t>
            </a:r>
            <a:endParaRPr sz="4800" b="1" dirty="0">
              <a:solidFill>
                <a:srgbClr val="0070C0"/>
              </a:solidFill>
            </a:endParaRPr>
          </a:p>
        </p:txBody>
      </p:sp>
      <p:grpSp>
        <p:nvGrpSpPr>
          <p:cNvPr id="45" name="Grupo 44"/>
          <p:cNvGrpSpPr/>
          <p:nvPr/>
        </p:nvGrpSpPr>
        <p:grpSpPr>
          <a:xfrm>
            <a:off x="4292600" y="2362200"/>
            <a:ext cx="9372600" cy="6934200"/>
            <a:chOff x="5780024" y="1952244"/>
            <a:chExt cx="4892927" cy="4595367"/>
          </a:xfrm>
        </p:grpSpPr>
        <p:sp>
          <p:nvSpPr>
            <p:cNvPr id="2" name="object 2"/>
            <p:cNvSpPr/>
            <p:nvPr/>
          </p:nvSpPr>
          <p:spPr>
            <a:xfrm>
              <a:off x="6368289" y="2333245"/>
              <a:ext cx="3942715" cy="62865"/>
            </a:xfrm>
            <a:custGeom>
              <a:avLst/>
              <a:gdLst/>
              <a:ahLst/>
              <a:cxnLst/>
              <a:rect l="l" t="t" r="r" b="b"/>
              <a:pathLst>
                <a:path w="3942715" h="62864">
                  <a:moveTo>
                    <a:pt x="3942587" y="62483"/>
                  </a:moveTo>
                  <a:lnTo>
                    <a:pt x="3942587" y="0"/>
                  </a:lnTo>
                  <a:lnTo>
                    <a:pt x="0" y="0"/>
                  </a:lnTo>
                  <a:lnTo>
                    <a:pt x="0" y="62483"/>
                  </a:lnTo>
                  <a:lnTo>
                    <a:pt x="3942587" y="62483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6449060" y="5843016"/>
              <a:ext cx="3944620" cy="62865"/>
            </a:xfrm>
            <a:custGeom>
              <a:avLst/>
              <a:gdLst/>
              <a:ahLst/>
              <a:cxnLst/>
              <a:rect l="l" t="t" r="r" b="b"/>
              <a:pathLst>
                <a:path w="3944620" h="62864">
                  <a:moveTo>
                    <a:pt x="3944111" y="62483"/>
                  </a:moveTo>
                  <a:lnTo>
                    <a:pt x="3944111" y="0"/>
                  </a:lnTo>
                  <a:lnTo>
                    <a:pt x="0" y="0"/>
                  </a:lnTo>
                  <a:lnTo>
                    <a:pt x="0" y="62483"/>
                  </a:lnTo>
                  <a:lnTo>
                    <a:pt x="3944111" y="62483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80024" y="4584191"/>
              <a:ext cx="1018540" cy="1963420"/>
            </a:xfrm>
            <a:custGeom>
              <a:avLst/>
              <a:gdLst/>
              <a:ahLst/>
              <a:cxnLst/>
              <a:rect l="l" t="t" r="r" b="b"/>
              <a:pathLst>
                <a:path w="1018539" h="1963420">
                  <a:moveTo>
                    <a:pt x="1018032" y="0"/>
                  </a:moveTo>
                  <a:lnTo>
                    <a:pt x="32004" y="0"/>
                  </a:lnTo>
                  <a:lnTo>
                    <a:pt x="32004" y="4584"/>
                  </a:lnTo>
                  <a:lnTo>
                    <a:pt x="12192" y="4584"/>
                  </a:lnTo>
                  <a:lnTo>
                    <a:pt x="12192" y="1911108"/>
                  </a:lnTo>
                  <a:lnTo>
                    <a:pt x="0" y="1911108"/>
                  </a:lnTo>
                  <a:lnTo>
                    <a:pt x="12192" y="1935492"/>
                  </a:lnTo>
                  <a:lnTo>
                    <a:pt x="25908" y="1962924"/>
                  </a:lnTo>
                  <a:lnTo>
                    <a:pt x="38100" y="1937016"/>
                  </a:lnTo>
                  <a:lnTo>
                    <a:pt x="50292" y="1911108"/>
                  </a:lnTo>
                  <a:lnTo>
                    <a:pt x="38100" y="1911108"/>
                  </a:lnTo>
                  <a:lnTo>
                    <a:pt x="38100" y="24384"/>
                  </a:lnTo>
                  <a:lnTo>
                    <a:pt x="1018032" y="24384"/>
                  </a:lnTo>
                  <a:lnTo>
                    <a:pt x="1018032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82816" y="2386583"/>
              <a:ext cx="38100" cy="219710"/>
            </a:xfrm>
            <a:custGeom>
              <a:avLst/>
              <a:gdLst/>
              <a:ahLst/>
              <a:cxnLst/>
              <a:rect l="l" t="t" r="r" b="b"/>
              <a:pathLst>
                <a:path w="38100" h="219710">
                  <a:moveTo>
                    <a:pt x="38099" y="219455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19455"/>
                  </a:lnTo>
                  <a:lnTo>
                    <a:pt x="38099" y="219455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12128" y="2567939"/>
              <a:ext cx="218440" cy="413384"/>
            </a:xfrm>
            <a:custGeom>
              <a:avLst/>
              <a:gdLst/>
              <a:ahLst/>
              <a:cxnLst/>
              <a:rect l="l" t="t" r="r" b="b"/>
              <a:pathLst>
                <a:path w="218439" h="413385">
                  <a:moveTo>
                    <a:pt x="217932" y="195072"/>
                  </a:moveTo>
                  <a:lnTo>
                    <a:pt x="205092" y="195072"/>
                  </a:lnTo>
                  <a:lnTo>
                    <a:pt x="28956" y="0"/>
                  </a:lnTo>
                  <a:lnTo>
                    <a:pt x="0" y="25908"/>
                  </a:lnTo>
                  <a:lnTo>
                    <a:pt x="179832" y="225069"/>
                  </a:lnTo>
                  <a:lnTo>
                    <a:pt x="179832" y="413004"/>
                  </a:lnTo>
                  <a:lnTo>
                    <a:pt x="217932" y="413004"/>
                  </a:lnTo>
                  <a:lnTo>
                    <a:pt x="217932" y="19507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91959" y="4015739"/>
              <a:ext cx="38100" cy="219710"/>
            </a:xfrm>
            <a:custGeom>
              <a:avLst/>
              <a:gdLst/>
              <a:ahLst/>
              <a:cxnLst/>
              <a:rect l="l" t="t" r="r" b="b"/>
              <a:pathLst>
                <a:path w="38100" h="219710">
                  <a:moveTo>
                    <a:pt x="38099" y="219455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19455"/>
                  </a:lnTo>
                  <a:lnTo>
                    <a:pt x="38099" y="219455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21272" y="3639312"/>
              <a:ext cx="218440" cy="414655"/>
            </a:xfrm>
            <a:custGeom>
              <a:avLst/>
              <a:gdLst/>
              <a:ahLst/>
              <a:cxnLst/>
              <a:rect l="l" t="t" r="r" b="b"/>
              <a:pathLst>
                <a:path w="218439" h="414654">
                  <a:moveTo>
                    <a:pt x="217932" y="0"/>
                  </a:moveTo>
                  <a:lnTo>
                    <a:pt x="179832" y="0"/>
                  </a:lnTo>
                  <a:lnTo>
                    <a:pt x="179832" y="189471"/>
                  </a:lnTo>
                  <a:lnTo>
                    <a:pt x="0" y="388620"/>
                  </a:lnTo>
                  <a:lnTo>
                    <a:pt x="28956" y="414528"/>
                  </a:lnTo>
                  <a:lnTo>
                    <a:pt x="205092" y="219456"/>
                  </a:lnTo>
                  <a:lnTo>
                    <a:pt x="217932" y="219456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6680708" y="2967227"/>
              <a:ext cx="289560" cy="678180"/>
              <a:chOff x="2769108" y="2967227"/>
              <a:chExt cx="289560" cy="678180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2775203" y="3209543"/>
                <a:ext cx="277495" cy="178435"/>
              </a:xfrm>
              <a:custGeom>
                <a:avLst/>
                <a:gdLst/>
                <a:ahLst/>
                <a:cxnLst/>
                <a:rect l="l" t="t" r="r" b="b"/>
                <a:pathLst>
                  <a:path w="277494" h="178435">
                    <a:moveTo>
                      <a:pt x="277367" y="178307"/>
                    </a:moveTo>
                    <a:lnTo>
                      <a:pt x="277367" y="0"/>
                    </a:lnTo>
                    <a:lnTo>
                      <a:pt x="0" y="0"/>
                    </a:lnTo>
                    <a:lnTo>
                      <a:pt x="0" y="178307"/>
                    </a:lnTo>
                    <a:lnTo>
                      <a:pt x="277367" y="178307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769108" y="2967227"/>
                <a:ext cx="289560" cy="678180"/>
              </a:xfrm>
              <a:custGeom>
                <a:avLst/>
                <a:gdLst/>
                <a:ahLst/>
                <a:cxnLst/>
                <a:rect l="l" t="t" r="r" b="b"/>
                <a:pathLst>
                  <a:path w="289560" h="678179">
                    <a:moveTo>
                      <a:pt x="160020" y="431292"/>
                    </a:moveTo>
                    <a:lnTo>
                      <a:pt x="121920" y="431292"/>
                    </a:lnTo>
                    <a:lnTo>
                      <a:pt x="121920" y="678180"/>
                    </a:lnTo>
                    <a:lnTo>
                      <a:pt x="160020" y="678180"/>
                    </a:lnTo>
                    <a:lnTo>
                      <a:pt x="160020" y="431292"/>
                    </a:lnTo>
                    <a:close/>
                  </a:path>
                  <a:path w="289560" h="678179">
                    <a:moveTo>
                      <a:pt x="289560" y="236232"/>
                    </a:moveTo>
                    <a:lnTo>
                      <a:pt x="275844" y="236232"/>
                    </a:lnTo>
                    <a:lnTo>
                      <a:pt x="275844" y="248424"/>
                    </a:lnTo>
                    <a:lnTo>
                      <a:pt x="275844" y="414540"/>
                    </a:lnTo>
                    <a:lnTo>
                      <a:pt x="12192" y="414540"/>
                    </a:lnTo>
                    <a:lnTo>
                      <a:pt x="12192" y="248424"/>
                    </a:lnTo>
                    <a:lnTo>
                      <a:pt x="275844" y="248424"/>
                    </a:lnTo>
                    <a:lnTo>
                      <a:pt x="275844" y="236232"/>
                    </a:lnTo>
                    <a:lnTo>
                      <a:pt x="155511" y="236232"/>
                    </a:lnTo>
                    <a:lnTo>
                      <a:pt x="156972" y="0"/>
                    </a:lnTo>
                    <a:lnTo>
                      <a:pt x="118872" y="0"/>
                    </a:lnTo>
                    <a:lnTo>
                      <a:pt x="117411" y="236232"/>
                    </a:lnTo>
                    <a:lnTo>
                      <a:pt x="0" y="236232"/>
                    </a:lnTo>
                    <a:lnTo>
                      <a:pt x="0" y="426732"/>
                    </a:lnTo>
                    <a:lnTo>
                      <a:pt x="289560" y="426732"/>
                    </a:lnTo>
                    <a:lnTo>
                      <a:pt x="289560" y="236232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" name="object 12"/>
            <p:cNvSpPr/>
            <p:nvPr/>
          </p:nvSpPr>
          <p:spPr>
            <a:xfrm>
              <a:off x="6798055" y="4229101"/>
              <a:ext cx="38100" cy="643255"/>
            </a:xfrm>
            <a:custGeom>
              <a:avLst/>
              <a:gdLst/>
              <a:ahLst/>
              <a:cxnLst/>
              <a:rect l="l" t="t" r="r" b="b"/>
              <a:pathLst>
                <a:path w="38100" h="643254">
                  <a:moveTo>
                    <a:pt x="38099" y="643127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643127"/>
                  </a:lnTo>
                  <a:lnTo>
                    <a:pt x="38099" y="64312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50811" y="5239512"/>
              <a:ext cx="38100" cy="643255"/>
            </a:xfrm>
            <a:custGeom>
              <a:avLst/>
              <a:gdLst/>
              <a:ahLst/>
              <a:cxnLst/>
              <a:rect l="l" t="t" r="r" b="b"/>
              <a:pathLst>
                <a:path w="38100" h="643254">
                  <a:moveTo>
                    <a:pt x="38099" y="643127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643127"/>
                  </a:lnTo>
                  <a:lnTo>
                    <a:pt x="38099" y="64312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71920" y="4838701"/>
              <a:ext cx="353695" cy="315595"/>
            </a:xfrm>
            <a:custGeom>
              <a:avLst/>
              <a:gdLst/>
              <a:ahLst/>
              <a:cxnLst/>
              <a:rect l="l" t="t" r="r" b="b"/>
              <a:pathLst>
                <a:path w="353694" h="315595">
                  <a:moveTo>
                    <a:pt x="353567" y="28955"/>
                  </a:moveTo>
                  <a:lnTo>
                    <a:pt x="327659" y="0"/>
                  </a:lnTo>
                  <a:lnTo>
                    <a:pt x="0" y="286511"/>
                  </a:lnTo>
                  <a:lnTo>
                    <a:pt x="24383" y="315467"/>
                  </a:lnTo>
                  <a:lnTo>
                    <a:pt x="353567" y="28955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111232" y="3038855"/>
              <a:ext cx="38100" cy="218440"/>
            </a:xfrm>
            <a:custGeom>
              <a:avLst/>
              <a:gdLst/>
              <a:ahLst/>
              <a:cxnLst/>
              <a:rect l="l" t="t" r="r" b="b"/>
              <a:pathLst>
                <a:path w="38100" h="218439">
                  <a:moveTo>
                    <a:pt x="38099" y="217931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17931"/>
                  </a:lnTo>
                  <a:lnTo>
                    <a:pt x="38099" y="217931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67392" y="3217163"/>
              <a:ext cx="294640" cy="413384"/>
            </a:xfrm>
            <a:custGeom>
              <a:avLst/>
              <a:gdLst/>
              <a:ahLst/>
              <a:cxnLst/>
              <a:rect l="l" t="t" r="r" b="b"/>
              <a:pathLst>
                <a:path w="294639" h="413385">
                  <a:moveTo>
                    <a:pt x="294132" y="195072"/>
                  </a:moveTo>
                  <a:lnTo>
                    <a:pt x="276656" y="195072"/>
                  </a:lnTo>
                  <a:lnTo>
                    <a:pt x="24384" y="0"/>
                  </a:lnTo>
                  <a:lnTo>
                    <a:pt x="0" y="30480"/>
                  </a:lnTo>
                  <a:lnTo>
                    <a:pt x="256032" y="225844"/>
                  </a:lnTo>
                  <a:lnTo>
                    <a:pt x="256032" y="413004"/>
                  </a:lnTo>
                  <a:lnTo>
                    <a:pt x="294132" y="413004"/>
                  </a:lnTo>
                  <a:lnTo>
                    <a:pt x="294132" y="19507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123423" y="4655821"/>
              <a:ext cx="38100" cy="216535"/>
            </a:xfrm>
            <a:custGeom>
              <a:avLst/>
              <a:gdLst/>
              <a:ahLst/>
              <a:cxnLst/>
              <a:rect l="l" t="t" r="r" b="b"/>
              <a:pathLst>
                <a:path w="38100" h="216535">
                  <a:moveTo>
                    <a:pt x="38099" y="216407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16407"/>
                  </a:lnTo>
                  <a:lnTo>
                    <a:pt x="38099" y="21640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881109" y="4282439"/>
              <a:ext cx="292735" cy="413384"/>
            </a:xfrm>
            <a:custGeom>
              <a:avLst/>
              <a:gdLst/>
              <a:ahLst/>
              <a:cxnLst/>
              <a:rect l="l" t="t" r="r" b="b"/>
              <a:pathLst>
                <a:path w="292735" h="413385">
                  <a:moveTo>
                    <a:pt x="292608" y="0"/>
                  </a:moveTo>
                  <a:lnTo>
                    <a:pt x="254508" y="0"/>
                  </a:lnTo>
                  <a:lnTo>
                    <a:pt x="254508" y="185724"/>
                  </a:lnTo>
                  <a:lnTo>
                    <a:pt x="0" y="382524"/>
                  </a:lnTo>
                  <a:lnTo>
                    <a:pt x="22860" y="413004"/>
                  </a:lnTo>
                  <a:lnTo>
                    <a:pt x="275132" y="217932"/>
                  </a:lnTo>
                  <a:lnTo>
                    <a:pt x="292608" y="217932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9" name="object 19"/>
            <p:cNvGrpSpPr/>
            <p:nvPr/>
          </p:nvGrpSpPr>
          <p:grpSpPr>
            <a:xfrm>
              <a:off x="9958832" y="3614928"/>
              <a:ext cx="407034" cy="673735"/>
              <a:chOff x="6047232" y="3614927"/>
              <a:chExt cx="407034" cy="673735"/>
            </a:xfrm>
          </p:grpSpPr>
          <p:sp>
            <p:nvSpPr>
              <p:cNvPr id="20" name="object 20"/>
              <p:cNvSpPr/>
              <p:nvPr/>
            </p:nvSpPr>
            <p:spPr>
              <a:xfrm>
                <a:off x="6053327" y="3855719"/>
                <a:ext cx="394970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94970" h="177164">
                    <a:moveTo>
                      <a:pt x="394715" y="176783"/>
                    </a:moveTo>
                    <a:lnTo>
                      <a:pt x="394715" y="0"/>
                    </a:lnTo>
                    <a:lnTo>
                      <a:pt x="0" y="0"/>
                    </a:lnTo>
                    <a:lnTo>
                      <a:pt x="0" y="176783"/>
                    </a:lnTo>
                    <a:lnTo>
                      <a:pt x="394715" y="176783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6047232" y="3614927"/>
                <a:ext cx="407034" cy="673735"/>
              </a:xfrm>
              <a:custGeom>
                <a:avLst/>
                <a:gdLst/>
                <a:ahLst/>
                <a:cxnLst/>
                <a:rect l="l" t="t" r="r" b="b"/>
                <a:pathLst>
                  <a:path w="407035" h="673735">
                    <a:moveTo>
                      <a:pt x="217932" y="428244"/>
                    </a:moveTo>
                    <a:lnTo>
                      <a:pt x="179832" y="428244"/>
                    </a:lnTo>
                    <a:lnTo>
                      <a:pt x="178308" y="673608"/>
                    </a:lnTo>
                    <a:lnTo>
                      <a:pt x="216408" y="673608"/>
                    </a:lnTo>
                    <a:lnTo>
                      <a:pt x="217932" y="428244"/>
                    </a:lnTo>
                    <a:close/>
                  </a:path>
                  <a:path w="407035" h="673735">
                    <a:moveTo>
                      <a:pt x="406908" y="234708"/>
                    </a:moveTo>
                    <a:lnTo>
                      <a:pt x="394716" y="234708"/>
                    </a:lnTo>
                    <a:lnTo>
                      <a:pt x="394716" y="246900"/>
                    </a:lnTo>
                    <a:lnTo>
                      <a:pt x="394716" y="411492"/>
                    </a:lnTo>
                    <a:lnTo>
                      <a:pt x="12192" y="411492"/>
                    </a:lnTo>
                    <a:lnTo>
                      <a:pt x="12192" y="246900"/>
                    </a:lnTo>
                    <a:lnTo>
                      <a:pt x="394716" y="246900"/>
                    </a:lnTo>
                    <a:lnTo>
                      <a:pt x="394716" y="234708"/>
                    </a:lnTo>
                    <a:lnTo>
                      <a:pt x="210375" y="234708"/>
                    </a:lnTo>
                    <a:lnTo>
                      <a:pt x="211836" y="0"/>
                    </a:lnTo>
                    <a:lnTo>
                      <a:pt x="173736" y="0"/>
                    </a:lnTo>
                    <a:lnTo>
                      <a:pt x="172275" y="234708"/>
                    </a:lnTo>
                    <a:lnTo>
                      <a:pt x="0" y="234708"/>
                    </a:lnTo>
                    <a:lnTo>
                      <a:pt x="0" y="423684"/>
                    </a:lnTo>
                    <a:lnTo>
                      <a:pt x="406908" y="423684"/>
                    </a:lnTo>
                    <a:lnTo>
                      <a:pt x="406908" y="234708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2" name="object 22"/>
            <p:cNvSpPr/>
            <p:nvPr/>
          </p:nvSpPr>
          <p:spPr>
            <a:xfrm>
              <a:off x="10127995" y="4844796"/>
              <a:ext cx="38100" cy="1042669"/>
            </a:xfrm>
            <a:custGeom>
              <a:avLst/>
              <a:gdLst/>
              <a:ahLst/>
              <a:cxnLst/>
              <a:rect l="l" t="t" r="r" b="b"/>
              <a:pathLst>
                <a:path w="38100" h="1042670">
                  <a:moveTo>
                    <a:pt x="38099" y="1042415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1042415"/>
                  </a:lnTo>
                  <a:lnTo>
                    <a:pt x="38099" y="1042415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108183" y="2368295"/>
              <a:ext cx="38100" cy="713740"/>
            </a:xfrm>
            <a:custGeom>
              <a:avLst/>
              <a:gdLst/>
              <a:ahLst/>
              <a:cxnLst/>
              <a:rect l="l" t="t" r="r" b="b"/>
              <a:pathLst>
                <a:path w="38100" h="713739">
                  <a:moveTo>
                    <a:pt x="38099" y="713231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713231"/>
                  </a:lnTo>
                  <a:lnTo>
                    <a:pt x="38099" y="713231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732268" y="4579619"/>
              <a:ext cx="1018540" cy="1963420"/>
            </a:xfrm>
            <a:custGeom>
              <a:avLst/>
              <a:gdLst/>
              <a:ahLst/>
              <a:cxnLst/>
              <a:rect l="l" t="t" r="r" b="b"/>
              <a:pathLst>
                <a:path w="1018539" h="1963420">
                  <a:moveTo>
                    <a:pt x="1018032" y="0"/>
                  </a:moveTo>
                  <a:lnTo>
                    <a:pt x="33528" y="0"/>
                  </a:lnTo>
                  <a:lnTo>
                    <a:pt x="33528" y="4584"/>
                  </a:lnTo>
                  <a:lnTo>
                    <a:pt x="13716" y="4584"/>
                  </a:lnTo>
                  <a:lnTo>
                    <a:pt x="13716" y="1911108"/>
                  </a:lnTo>
                  <a:lnTo>
                    <a:pt x="0" y="1911108"/>
                  </a:lnTo>
                  <a:lnTo>
                    <a:pt x="13716" y="1938540"/>
                  </a:lnTo>
                  <a:lnTo>
                    <a:pt x="25908" y="1962924"/>
                  </a:lnTo>
                  <a:lnTo>
                    <a:pt x="38100" y="1938540"/>
                  </a:lnTo>
                  <a:lnTo>
                    <a:pt x="51816" y="1911108"/>
                  </a:lnTo>
                  <a:lnTo>
                    <a:pt x="38100" y="1911108"/>
                  </a:lnTo>
                  <a:lnTo>
                    <a:pt x="38100" y="24384"/>
                  </a:lnTo>
                  <a:lnTo>
                    <a:pt x="1018032" y="24384"/>
                  </a:lnTo>
                  <a:lnTo>
                    <a:pt x="1018032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744203" y="2382011"/>
              <a:ext cx="38100" cy="219710"/>
            </a:xfrm>
            <a:custGeom>
              <a:avLst/>
              <a:gdLst/>
              <a:ahLst/>
              <a:cxnLst/>
              <a:rect l="l" t="t" r="r" b="b"/>
              <a:pathLst>
                <a:path w="38100" h="219710">
                  <a:moveTo>
                    <a:pt x="38099" y="219455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19455"/>
                  </a:lnTo>
                  <a:lnTo>
                    <a:pt x="38099" y="219455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552181" y="2561844"/>
              <a:ext cx="239395" cy="414655"/>
            </a:xfrm>
            <a:custGeom>
              <a:avLst/>
              <a:gdLst/>
              <a:ahLst/>
              <a:cxnLst/>
              <a:rect l="l" t="t" r="r" b="b"/>
              <a:pathLst>
                <a:path w="239395" h="414655">
                  <a:moveTo>
                    <a:pt x="239268" y="195072"/>
                  </a:moveTo>
                  <a:lnTo>
                    <a:pt x="225336" y="195072"/>
                  </a:lnTo>
                  <a:lnTo>
                    <a:pt x="25908" y="0"/>
                  </a:lnTo>
                  <a:lnTo>
                    <a:pt x="0" y="27432"/>
                  </a:lnTo>
                  <a:lnTo>
                    <a:pt x="201168" y="225653"/>
                  </a:lnTo>
                  <a:lnTo>
                    <a:pt x="201168" y="414528"/>
                  </a:lnTo>
                  <a:lnTo>
                    <a:pt x="239268" y="414528"/>
                  </a:lnTo>
                  <a:lnTo>
                    <a:pt x="239268" y="19507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753347" y="4011167"/>
              <a:ext cx="38100" cy="218440"/>
            </a:xfrm>
            <a:custGeom>
              <a:avLst/>
              <a:gdLst/>
              <a:ahLst/>
              <a:cxnLst/>
              <a:rect l="l" t="t" r="r" b="b"/>
              <a:pathLst>
                <a:path w="38100" h="218439">
                  <a:moveTo>
                    <a:pt x="38099" y="217931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17931"/>
                  </a:lnTo>
                  <a:lnTo>
                    <a:pt x="38099" y="217931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61324" y="3634740"/>
              <a:ext cx="241300" cy="414655"/>
            </a:xfrm>
            <a:custGeom>
              <a:avLst/>
              <a:gdLst/>
              <a:ahLst/>
              <a:cxnLst/>
              <a:rect l="l" t="t" r="r" b="b"/>
              <a:pathLst>
                <a:path w="241300" h="414654">
                  <a:moveTo>
                    <a:pt x="240792" y="0"/>
                  </a:moveTo>
                  <a:lnTo>
                    <a:pt x="202692" y="0"/>
                  </a:lnTo>
                  <a:lnTo>
                    <a:pt x="202692" y="188849"/>
                  </a:lnTo>
                  <a:lnTo>
                    <a:pt x="0" y="387096"/>
                  </a:lnTo>
                  <a:lnTo>
                    <a:pt x="27432" y="414528"/>
                  </a:lnTo>
                  <a:lnTo>
                    <a:pt x="225412" y="219456"/>
                  </a:lnTo>
                  <a:lnTo>
                    <a:pt x="240792" y="219456"/>
                  </a:lnTo>
                  <a:lnTo>
                    <a:pt x="240792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9" name="object 29"/>
            <p:cNvGrpSpPr/>
            <p:nvPr/>
          </p:nvGrpSpPr>
          <p:grpSpPr>
            <a:xfrm>
              <a:off x="8626855" y="2962655"/>
              <a:ext cx="325120" cy="678180"/>
              <a:chOff x="4715255" y="2962655"/>
              <a:chExt cx="325120" cy="678180"/>
            </a:xfrm>
          </p:grpSpPr>
          <p:sp>
            <p:nvSpPr>
              <p:cNvPr id="30" name="object 30"/>
              <p:cNvSpPr/>
              <p:nvPr/>
            </p:nvSpPr>
            <p:spPr>
              <a:xfrm>
                <a:off x="4721351" y="3204971"/>
                <a:ext cx="312420" cy="178435"/>
              </a:xfrm>
              <a:custGeom>
                <a:avLst/>
                <a:gdLst/>
                <a:ahLst/>
                <a:cxnLst/>
                <a:rect l="l" t="t" r="r" b="b"/>
                <a:pathLst>
                  <a:path w="312420" h="178435">
                    <a:moveTo>
                      <a:pt x="312419" y="178307"/>
                    </a:moveTo>
                    <a:lnTo>
                      <a:pt x="312419" y="0"/>
                    </a:lnTo>
                    <a:lnTo>
                      <a:pt x="0" y="0"/>
                    </a:lnTo>
                    <a:lnTo>
                      <a:pt x="0" y="178307"/>
                    </a:lnTo>
                    <a:lnTo>
                      <a:pt x="312419" y="178307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4715256" y="2962655"/>
                <a:ext cx="325120" cy="678180"/>
              </a:xfrm>
              <a:custGeom>
                <a:avLst/>
                <a:gdLst/>
                <a:ahLst/>
                <a:cxnLst/>
                <a:rect l="l" t="t" r="r" b="b"/>
                <a:pathLst>
                  <a:path w="325120" h="678179">
                    <a:moveTo>
                      <a:pt x="178308" y="431292"/>
                    </a:moveTo>
                    <a:lnTo>
                      <a:pt x="140208" y="429768"/>
                    </a:lnTo>
                    <a:lnTo>
                      <a:pt x="138684" y="678180"/>
                    </a:lnTo>
                    <a:lnTo>
                      <a:pt x="176784" y="678180"/>
                    </a:lnTo>
                    <a:lnTo>
                      <a:pt x="178308" y="431292"/>
                    </a:lnTo>
                    <a:close/>
                  </a:path>
                  <a:path w="325120" h="678179">
                    <a:moveTo>
                      <a:pt x="324612" y="236232"/>
                    </a:moveTo>
                    <a:lnTo>
                      <a:pt x="310896" y="236232"/>
                    </a:lnTo>
                    <a:lnTo>
                      <a:pt x="310896" y="248424"/>
                    </a:lnTo>
                    <a:lnTo>
                      <a:pt x="310896" y="414540"/>
                    </a:lnTo>
                    <a:lnTo>
                      <a:pt x="12192" y="414540"/>
                    </a:lnTo>
                    <a:lnTo>
                      <a:pt x="12192" y="248424"/>
                    </a:lnTo>
                    <a:lnTo>
                      <a:pt x="310896" y="248424"/>
                    </a:lnTo>
                    <a:lnTo>
                      <a:pt x="310896" y="236232"/>
                    </a:lnTo>
                    <a:lnTo>
                      <a:pt x="172275" y="236232"/>
                    </a:lnTo>
                    <a:lnTo>
                      <a:pt x="173736" y="0"/>
                    </a:lnTo>
                    <a:lnTo>
                      <a:pt x="135636" y="0"/>
                    </a:lnTo>
                    <a:lnTo>
                      <a:pt x="134175" y="236232"/>
                    </a:lnTo>
                    <a:lnTo>
                      <a:pt x="0" y="236232"/>
                    </a:lnTo>
                    <a:lnTo>
                      <a:pt x="0" y="426732"/>
                    </a:lnTo>
                    <a:lnTo>
                      <a:pt x="324612" y="426732"/>
                    </a:lnTo>
                    <a:lnTo>
                      <a:pt x="324612" y="236232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2" name="object 32"/>
            <p:cNvSpPr/>
            <p:nvPr/>
          </p:nvSpPr>
          <p:spPr>
            <a:xfrm>
              <a:off x="8750300" y="4224528"/>
              <a:ext cx="38100" cy="643255"/>
            </a:xfrm>
            <a:custGeom>
              <a:avLst/>
              <a:gdLst/>
              <a:ahLst/>
              <a:cxnLst/>
              <a:rect l="l" t="t" r="r" b="b"/>
              <a:pathLst>
                <a:path w="38100" h="643254">
                  <a:moveTo>
                    <a:pt x="38099" y="643127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643127"/>
                  </a:lnTo>
                  <a:lnTo>
                    <a:pt x="38099" y="64312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703055" y="5234940"/>
              <a:ext cx="38100" cy="643255"/>
            </a:xfrm>
            <a:custGeom>
              <a:avLst/>
              <a:gdLst/>
              <a:ahLst/>
              <a:cxnLst/>
              <a:rect l="l" t="t" r="r" b="b"/>
              <a:pathLst>
                <a:path w="38100" h="643254">
                  <a:moveTo>
                    <a:pt x="38099" y="643127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643127"/>
                  </a:lnTo>
                  <a:lnTo>
                    <a:pt x="38099" y="64312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424164" y="4834128"/>
              <a:ext cx="353695" cy="315595"/>
            </a:xfrm>
            <a:custGeom>
              <a:avLst/>
              <a:gdLst/>
              <a:ahLst/>
              <a:cxnLst/>
              <a:rect l="l" t="t" r="r" b="b"/>
              <a:pathLst>
                <a:path w="353695" h="315595">
                  <a:moveTo>
                    <a:pt x="353567" y="28955"/>
                  </a:moveTo>
                  <a:lnTo>
                    <a:pt x="329183" y="0"/>
                  </a:lnTo>
                  <a:lnTo>
                    <a:pt x="0" y="286511"/>
                  </a:lnTo>
                  <a:lnTo>
                    <a:pt x="24383" y="315467"/>
                  </a:lnTo>
                  <a:lnTo>
                    <a:pt x="353567" y="28955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8252959" y="1952244"/>
              <a:ext cx="1711968" cy="33484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s-ES" sz="3200" b="1" spc="30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Barra</a:t>
              </a:r>
              <a:r>
                <a:rPr sz="3200" b="1" spc="-45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 </a:t>
              </a:r>
              <a:r>
                <a:rPr sz="3200" b="1" spc="25" dirty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principal</a:t>
              </a:r>
              <a:endParaRPr sz="3200" b="1" dirty="0">
                <a:solidFill>
                  <a:srgbClr val="0070C0"/>
                </a:solidFill>
                <a:latin typeface="Microsoft Sans Serif"/>
                <a:cs typeface="Microsoft Sans Serif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10285982" y="3090162"/>
              <a:ext cx="3778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pc="35" dirty="0">
                  <a:solidFill>
                    <a:srgbClr val="2E2B1F"/>
                  </a:solidFill>
                  <a:latin typeface="Microsoft Sans Serif"/>
                  <a:cs typeface="Microsoft Sans Serif"/>
                </a:rPr>
                <a:t>NO</a:t>
              </a:r>
              <a:endParaRPr>
                <a:latin typeface="Microsoft Sans Serif"/>
                <a:cs typeface="Microsoft Sans Serif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10295126" y="4470906"/>
              <a:ext cx="3778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pc="35" dirty="0">
                  <a:solidFill>
                    <a:srgbClr val="2E2B1F"/>
                  </a:solidFill>
                  <a:latin typeface="Microsoft Sans Serif"/>
                  <a:cs typeface="Microsoft Sans Serif"/>
                </a:rPr>
                <a:t>NO</a:t>
              </a:r>
              <a:endParaRPr>
                <a:latin typeface="Microsoft Sans Serif"/>
                <a:cs typeface="Microsoft Sans Serif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6960615" y="4923533"/>
              <a:ext cx="3778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pc="35" dirty="0">
                  <a:solidFill>
                    <a:srgbClr val="2E2B1F"/>
                  </a:solidFill>
                  <a:latin typeface="Microsoft Sans Serif"/>
                  <a:cs typeface="Microsoft Sans Serif"/>
                </a:rPr>
                <a:t>NO</a:t>
              </a:r>
              <a:endParaRPr>
                <a:latin typeface="Microsoft Sans Serif"/>
                <a:cs typeface="Microsoft Sans Serif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8914383" y="4918961"/>
              <a:ext cx="3778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pc="35" dirty="0">
                  <a:solidFill>
                    <a:srgbClr val="2E2B1F"/>
                  </a:solidFill>
                  <a:latin typeface="Microsoft Sans Serif"/>
                  <a:cs typeface="Microsoft Sans Serif"/>
                </a:rPr>
                <a:t>NO</a:t>
              </a:r>
              <a:endParaRPr>
                <a:latin typeface="Microsoft Sans Serif"/>
                <a:cs typeface="Microsoft Sans Serif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7977123" y="6134097"/>
              <a:ext cx="2588489" cy="33484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s-ES" sz="3200" b="1" spc="30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Barra</a:t>
              </a:r>
              <a:r>
                <a:rPr sz="3200" b="1" spc="-30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 </a:t>
              </a:r>
              <a:r>
                <a:rPr sz="3200" b="1" spc="25" dirty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de</a:t>
              </a:r>
              <a:r>
                <a:rPr sz="3200" b="1" spc="-30" dirty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 </a:t>
              </a:r>
              <a:r>
                <a:rPr sz="3200" b="1" spc="25" dirty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transferencia</a:t>
              </a:r>
              <a:endParaRPr sz="3200" b="1" dirty="0">
                <a:solidFill>
                  <a:srgbClr val="0070C0"/>
                </a:solidFill>
                <a:latin typeface="Microsoft Sans Serif"/>
                <a:cs typeface="Microsoft Sans Serif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21200" y="685800"/>
            <a:ext cx="9372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140" dirty="0">
                <a:solidFill>
                  <a:srgbClr val="0070C0"/>
                </a:solidFill>
                <a:latin typeface="Microsoft Sans Serif"/>
                <a:cs typeface="Microsoft Sans Serif"/>
              </a:rPr>
              <a:t>Arreglo</a:t>
            </a:r>
            <a:r>
              <a:rPr sz="4800" b="1" spc="-4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4800" b="1" spc="120" dirty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sz="4800" b="1" spc="-3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B</a:t>
            </a:r>
            <a:r>
              <a:rPr lang="es-ES" sz="4800" b="1" spc="114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arra</a:t>
            </a:r>
            <a:r>
              <a:rPr sz="4800" b="1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en Anillo</a:t>
            </a:r>
            <a:endParaRPr sz="48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78900" y="4720050"/>
            <a:ext cx="8191500" cy="122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1200"/>
              </a:lnSpc>
              <a:spcBef>
                <a:spcPts val="100"/>
              </a:spcBef>
            </a:pPr>
            <a:r>
              <a:rPr lang="es-ES" sz="2800" b="1" spc="-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2800" b="1" spc="-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2800" b="1" spc="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2800" b="1" spc="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3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está</a:t>
            </a:r>
            <a:r>
              <a:rPr sz="28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8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protegid</a:t>
            </a:r>
            <a:r>
              <a:rPr lang="es-ES" sz="2800" b="1" spc="8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2800" b="1" spc="8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7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como</a:t>
            </a:r>
            <a:r>
              <a:rPr sz="28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parte</a:t>
            </a:r>
            <a:r>
              <a:rPr lang="es-ES" sz="28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2800" b="1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equipo</a:t>
            </a:r>
            <a:r>
              <a:rPr sz="28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conectado:</a:t>
            </a:r>
            <a:r>
              <a:rPr sz="28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una</a:t>
            </a:r>
            <a:r>
              <a:rPr sz="28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4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línea</a:t>
            </a:r>
            <a:r>
              <a:rPr sz="28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o</a:t>
            </a:r>
            <a:r>
              <a:rPr lang="es-ES" sz="2800" b="1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10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un</a:t>
            </a:r>
            <a:r>
              <a:rPr sz="28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28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transformador</a:t>
            </a:r>
            <a:r>
              <a:rPr sz="28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2800" b="1" dirty="0">
              <a:latin typeface="Microsoft Sans Serif"/>
              <a:cs typeface="Microsoft Sans Serif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1828800"/>
            <a:ext cx="68580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upo 48"/>
          <p:cNvGrpSpPr/>
          <p:nvPr/>
        </p:nvGrpSpPr>
        <p:grpSpPr>
          <a:xfrm>
            <a:off x="3191966" y="2362200"/>
            <a:ext cx="11235238" cy="6248400"/>
            <a:chOff x="5750583" y="2743200"/>
            <a:chExt cx="6013630" cy="3692780"/>
          </a:xfrm>
        </p:grpSpPr>
        <p:grpSp>
          <p:nvGrpSpPr>
            <p:cNvPr id="2" name="object 2"/>
            <p:cNvGrpSpPr/>
            <p:nvPr/>
          </p:nvGrpSpPr>
          <p:grpSpPr>
            <a:xfrm>
              <a:off x="8660384" y="3838956"/>
              <a:ext cx="521334" cy="283845"/>
              <a:chOff x="4748784" y="3838955"/>
              <a:chExt cx="521334" cy="283845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4762499" y="3851147"/>
                <a:ext cx="24130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241300" h="257810">
                    <a:moveTo>
                      <a:pt x="240791" y="257555"/>
                    </a:moveTo>
                    <a:lnTo>
                      <a:pt x="240791" y="0"/>
                    </a:lnTo>
                    <a:lnTo>
                      <a:pt x="0" y="0"/>
                    </a:lnTo>
                    <a:lnTo>
                      <a:pt x="0" y="257555"/>
                    </a:lnTo>
                    <a:lnTo>
                      <a:pt x="240791" y="257555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4748784" y="3838968"/>
                <a:ext cx="521334" cy="283845"/>
              </a:xfrm>
              <a:custGeom>
                <a:avLst/>
                <a:gdLst/>
                <a:ahLst/>
                <a:cxnLst/>
                <a:rect l="l" t="t" r="r" b="b"/>
                <a:pathLst>
                  <a:path w="521335" h="283845">
                    <a:moveTo>
                      <a:pt x="521208" y="128003"/>
                    </a:moveTo>
                    <a:lnTo>
                      <a:pt x="266700" y="128003"/>
                    </a:lnTo>
                    <a:lnTo>
                      <a:pt x="266700" y="0"/>
                    </a:lnTo>
                    <a:lnTo>
                      <a:pt x="240792" y="0"/>
                    </a:lnTo>
                    <a:lnTo>
                      <a:pt x="240792" y="25908"/>
                    </a:lnTo>
                    <a:lnTo>
                      <a:pt x="240792" y="257556"/>
                    </a:lnTo>
                    <a:lnTo>
                      <a:pt x="25908" y="257556"/>
                    </a:lnTo>
                    <a:lnTo>
                      <a:pt x="25908" y="25908"/>
                    </a:lnTo>
                    <a:lnTo>
                      <a:pt x="240792" y="25908"/>
                    </a:lnTo>
                    <a:lnTo>
                      <a:pt x="240792" y="0"/>
                    </a:lnTo>
                    <a:lnTo>
                      <a:pt x="0" y="0"/>
                    </a:lnTo>
                    <a:lnTo>
                      <a:pt x="0" y="283464"/>
                    </a:lnTo>
                    <a:lnTo>
                      <a:pt x="13716" y="283464"/>
                    </a:lnTo>
                    <a:lnTo>
                      <a:pt x="25908" y="283464"/>
                    </a:lnTo>
                    <a:lnTo>
                      <a:pt x="240792" y="283464"/>
                    </a:lnTo>
                    <a:lnTo>
                      <a:pt x="254508" y="283464"/>
                    </a:lnTo>
                    <a:lnTo>
                      <a:pt x="266700" y="283464"/>
                    </a:lnTo>
                    <a:lnTo>
                      <a:pt x="266700" y="153911"/>
                    </a:lnTo>
                    <a:lnTo>
                      <a:pt x="521208" y="153911"/>
                    </a:lnTo>
                    <a:lnTo>
                      <a:pt x="521208" y="128003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" name="object 5"/>
            <p:cNvSpPr/>
            <p:nvPr/>
          </p:nvSpPr>
          <p:spPr>
            <a:xfrm>
              <a:off x="9173973" y="3817619"/>
              <a:ext cx="466725" cy="175260"/>
            </a:xfrm>
            <a:custGeom>
              <a:avLst/>
              <a:gdLst/>
              <a:ahLst/>
              <a:cxnLst/>
              <a:rect l="l" t="t" r="r" b="b"/>
              <a:pathLst>
                <a:path w="466725" h="175260">
                  <a:moveTo>
                    <a:pt x="207264" y="19812"/>
                  </a:moveTo>
                  <a:lnTo>
                    <a:pt x="190500" y="0"/>
                  </a:lnTo>
                  <a:lnTo>
                    <a:pt x="0" y="152400"/>
                  </a:lnTo>
                  <a:lnTo>
                    <a:pt x="15240" y="172212"/>
                  </a:lnTo>
                  <a:lnTo>
                    <a:pt x="207264" y="19812"/>
                  </a:lnTo>
                  <a:close/>
                </a:path>
                <a:path w="466725" h="175260">
                  <a:moveTo>
                    <a:pt x="466344" y="149352"/>
                  </a:moveTo>
                  <a:lnTo>
                    <a:pt x="198120" y="149352"/>
                  </a:lnTo>
                  <a:lnTo>
                    <a:pt x="198120" y="175260"/>
                  </a:lnTo>
                  <a:lnTo>
                    <a:pt x="466344" y="175260"/>
                  </a:lnTo>
                  <a:lnTo>
                    <a:pt x="466344" y="14935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05877" y="3966971"/>
              <a:ext cx="268605" cy="26034"/>
            </a:xfrm>
            <a:custGeom>
              <a:avLst/>
              <a:gdLst/>
              <a:ahLst/>
              <a:cxnLst/>
              <a:rect l="l" t="t" r="r" b="b"/>
              <a:pathLst>
                <a:path w="268604" h="26035">
                  <a:moveTo>
                    <a:pt x="268223" y="25907"/>
                  </a:moveTo>
                  <a:lnTo>
                    <a:pt x="268223" y="0"/>
                  </a:lnTo>
                  <a:lnTo>
                    <a:pt x="0" y="0"/>
                  </a:lnTo>
                  <a:lnTo>
                    <a:pt x="0" y="25907"/>
                  </a:lnTo>
                  <a:lnTo>
                    <a:pt x="268223" y="2590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47153" y="3817619"/>
              <a:ext cx="466725" cy="175260"/>
            </a:xfrm>
            <a:custGeom>
              <a:avLst/>
              <a:gdLst/>
              <a:ahLst/>
              <a:cxnLst/>
              <a:rect l="l" t="t" r="r" b="b"/>
              <a:pathLst>
                <a:path w="466725" h="175260">
                  <a:moveTo>
                    <a:pt x="268224" y="149352"/>
                  </a:moveTo>
                  <a:lnTo>
                    <a:pt x="0" y="149352"/>
                  </a:lnTo>
                  <a:lnTo>
                    <a:pt x="0" y="175260"/>
                  </a:lnTo>
                  <a:lnTo>
                    <a:pt x="268224" y="175260"/>
                  </a:lnTo>
                  <a:lnTo>
                    <a:pt x="268224" y="149352"/>
                  </a:lnTo>
                  <a:close/>
                </a:path>
                <a:path w="466725" h="175260">
                  <a:moveTo>
                    <a:pt x="466344" y="152400"/>
                  </a:moveTo>
                  <a:lnTo>
                    <a:pt x="275844" y="0"/>
                  </a:lnTo>
                  <a:lnTo>
                    <a:pt x="260604" y="19812"/>
                  </a:lnTo>
                  <a:lnTo>
                    <a:pt x="451104" y="172212"/>
                  </a:lnTo>
                  <a:lnTo>
                    <a:pt x="466344" y="15240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8" name="object 8"/>
            <p:cNvGrpSpPr/>
            <p:nvPr/>
          </p:nvGrpSpPr>
          <p:grpSpPr>
            <a:xfrm>
              <a:off x="10339832" y="3838956"/>
              <a:ext cx="521334" cy="283845"/>
              <a:chOff x="6428232" y="3838955"/>
              <a:chExt cx="521334" cy="283845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6441947" y="3851147"/>
                <a:ext cx="24130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241300" h="257810">
                    <a:moveTo>
                      <a:pt x="240791" y="257555"/>
                    </a:moveTo>
                    <a:lnTo>
                      <a:pt x="240791" y="0"/>
                    </a:lnTo>
                    <a:lnTo>
                      <a:pt x="0" y="0"/>
                    </a:lnTo>
                    <a:lnTo>
                      <a:pt x="0" y="257555"/>
                    </a:lnTo>
                    <a:lnTo>
                      <a:pt x="240791" y="257555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6428232" y="3838968"/>
                <a:ext cx="521334" cy="28384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83845">
                    <a:moveTo>
                      <a:pt x="521208" y="128003"/>
                    </a:moveTo>
                    <a:lnTo>
                      <a:pt x="266700" y="128003"/>
                    </a:lnTo>
                    <a:lnTo>
                      <a:pt x="266700" y="0"/>
                    </a:lnTo>
                    <a:lnTo>
                      <a:pt x="240792" y="0"/>
                    </a:lnTo>
                    <a:lnTo>
                      <a:pt x="240792" y="25908"/>
                    </a:lnTo>
                    <a:lnTo>
                      <a:pt x="240792" y="257556"/>
                    </a:lnTo>
                    <a:lnTo>
                      <a:pt x="25908" y="257556"/>
                    </a:lnTo>
                    <a:lnTo>
                      <a:pt x="25908" y="25908"/>
                    </a:lnTo>
                    <a:lnTo>
                      <a:pt x="240792" y="25908"/>
                    </a:lnTo>
                    <a:lnTo>
                      <a:pt x="240792" y="0"/>
                    </a:lnTo>
                    <a:lnTo>
                      <a:pt x="0" y="0"/>
                    </a:lnTo>
                    <a:lnTo>
                      <a:pt x="0" y="283464"/>
                    </a:lnTo>
                    <a:lnTo>
                      <a:pt x="13716" y="283464"/>
                    </a:lnTo>
                    <a:lnTo>
                      <a:pt x="25908" y="283464"/>
                    </a:lnTo>
                    <a:lnTo>
                      <a:pt x="240792" y="283464"/>
                    </a:lnTo>
                    <a:lnTo>
                      <a:pt x="254508" y="283464"/>
                    </a:lnTo>
                    <a:lnTo>
                      <a:pt x="266700" y="283464"/>
                    </a:lnTo>
                    <a:lnTo>
                      <a:pt x="266700" y="153911"/>
                    </a:lnTo>
                    <a:lnTo>
                      <a:pt x="521208" y="153911"/>
                    </a:lnTo>
                    <a:lnTo>
                      <a:pt x="521208" y="128003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1" name="object 11"/>
            <p:cNvSpPr/>
            <p:nvPr/>
          </p:nvSpPr>
          <p:spPr>
            <a:xfrm>
              <a:off x="10853421" y="3817619"/>
              <a:ext cx="466725" cy="175260"/>
            </a:xfrm>
            <a:custGeom>
              <a:avLst/>
              <a:gdLst/>
              <a:ahLst/>
              <a:cxnLst/>
              <a:rect l="l" t="t" r="r" b="b"/>
              <a:pathLst>
                <a:path w="466725" h="175260">
                  <a:moveTo>
                    <a:pt x="207264" y="19812"/>
                  </a:moveTo>
                  <a:lnTo>
                    <a:pt x="190500" y="0"/>
                  </a:lnTo>
                  <a:lnTo>
                    <a:pt x="0" y="152400"/>
                  </a:lnTo>
                  <a:lnTo>
                    <a:pt x="15240" y="172212"/>
                  </a:lnTo>
                  <a:lnTo>
                    <a:pt x="207264" y="19812"/>
                  </a:lnTo>
                  <a:close/>
                </a:path>
                <a:path w="466725" h="175260">
                  <a:moveTo>
                    <a:pt x="466344" y="149352"/>
                  </a:moveTo>
                  <a:lnTo>
                    <a:pt x="198120" y="149352"/>
                  </a:lnTo>
                  <a:lnTo>
                    <a:pt x="198120" y="175260"/>
                  </a:lnTo>
                  <a:lnTo>
                    <a:pt x="466344" y="175260"/>
                  </a:lnTo>
                  <a:lnTo>
                    <a:pt x="466344" y="14935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085324" y="3966971"/>
              <a:ext cx="268605" cy="26034"/>
            </a:xfrm>
            <a:custGeom>
              <a:avLst/>
              <a:gdLst/>
              <a:ahLst/>
              <a:cxnLst/>
              <a:rect l="l" t="t" r="r" b="b"/>
              <a:pathLst>
                <a:path w="268604" h="26035">
                  <a:moveTo>
                    <a:pt x="268223" y="25907"/>
                  </a:moveTo>
                  <a:lnTo>
                    <a:pt x="268223" y="0"/>
                  </a:lnTo>
                  <a:lnTo>
                    <a:pt x="0" y="0"/>
                  </a:lnTo>
                  <a:lnTo>
                    <a:pt x="0" y="25907"/>
                  </a:lnTo>
                  <a:lnTo>
                    <a:pt x="268223" y="2590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26601" y="3817619"/>
              <a:ext cx="466725" cy="175260"/>
            </a:xfrm>
            <a:custGeom>
              <a:avLst/>
              <a:gdLst/>
              <a:ahLst/>
              <a:cxnLst/>
              <a:rect l="l" t="t" r="r" b="b"/>
              <a:pathLst>
                <a:path w="466725" h="175260">
                  <a:moveTo>
                    <a:pt x="268224" y="149352"/>
                  </a:moveTo>
                  <a:lnTo>
                    <a:pt x="0" y="149352"/>
                  </a:lnTo>
                  <a:lnTo>
                    <a:pt x="0" y="175260"/>
                  </a:lnTo>
                  <a:lnTo>
                    <a:pt x="268224" y="175260"/>
                  </a:lnTo>
                  <a:lnTo>
                    <a:pt x="268224" y="149352"/>
                  </a:lnTo>
                  <a:close/>
                </a:path>
                <a:path w="466725" h="175260">
                  <a:moveTo>
                    <a:pt x="466344" y="152400"/>
                  </a:moveTo>
                  <a:lnTo>
                    <a:pt x="275844" y="0"/>
                  </a:lnTo>
                  <a:lnTo>
                    <a:pt x="260604" y="19812"/>
                  </a:lnTo>
                  <a:lnTo>
                    <a:pt x="451104" y="172212"/>
                  </a:lnTo>
                  <a:lnTo>
                    <a:pt x="466344" y="15240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4" name="object 14"/>
            <p:cNvGrpSpPr/>
            <p:nvPr/>
          </p:nvGrpSpPr>
          <p:grpSpPr>
            <a:xfrm>
              <a:off x="6987032" y="3832860"/>
              <a:ext cx="521334" cy="281940"/>
              <a:chOff x="3075432" y="3832860"/>
              <a:chExt cx="521334" cy="281940"/>
            </a:xfrm>
          </p:grpSpPr>
          <p:sp>
            <p:nvSpPr>
              <p:cNvPr id="15" name="object 15"/>
              <p:cNvSpPr/>
              <p:nvPr/>
            </p:nvSpPr>
            <p:spPr>
              <a:xfrm>
                <a:off x="3089147" y="3845052"/>
                <a:ext cx="24130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241300" h="257810">
                    <a:moveTo>
                      <a:pt x="240791" y="257555"/>
                    </a:moveTo>
                    <a:lnTo>
                      <a:pt x="240791" y="0"/>
                    </a:lnTo>
                    <a:lnTo>
                      <a:pt x="0" y="0"/>
                    </a:lnTo>
                    <a:lnTo>
                      <a:pt x="0" y="257555"/>
                    </a:lnTo>
                    <a:lnTo>
                      <a:pt x="240791" y="257555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3075432" y="3832872"/>
                <a:ext cx="521334" cy="281940"/>
              </a:xfrm>
              <a:custGeom>
                <a:avLst/>
                <a:gdLst/>
                <a:ahLst/>
                <a:cxnLst/>
                <a:rect l="l" t="t" r="r" b="b"/>
                <a:pathLst>
                  <a:path w="521335" h="281939">
                    <a:moveTo>
                      <a:pt x="521208" y="128003"/>
                    </a:moveTo>
                    <a:lnTo>
                      <a:pt x="266700" y="128003"/>
                    </a:lnTo>
                    <a:lnTo>
                      <a:pt x="266700" y="0"/>
                    </a:lnTo>
                    <a:lnTo>
                      <a:pt x="240792" y="0"/>
                    </a:lnTo>
                    <a:lnTo>
                      <a:pt x="240792" y="24384"/>
                    </a:lnTo>
                    <a:lnTo>
                      <a:pt x="240792" y="257556"/>
                    </a:lnTo>
                    <a:lnTo>
                      <a:pt x="25908" y="257556"/>
                    </a:lnTo>
                    <a:lnTo>
                      <a:pt x="25908" y="24384"/>
                    </a:lnTo>
                    <a:lnTo>
                      <a:pt x="240792" y="24384"/>
                    </a:lnTo>
                    <a:lnTo>
                      <a:pt x="240792" y="0"/>
                    </a:lnTo>
                    <a:lnTo>
                      <a:pt x="0" y="0"/>
                    </a:lnTo>
                    <a:lnTo>
                      <a:pt x="0" y="281940"/>
                    </a:lnTo>
                    <a:lnTo>
                      <a:pt x="13716" y="281940"/>
                    </a:lnTo>
                    <a:lnTo>
                      <a:pt x="25908" y="281940"/>
                    </a:lnTo>
                    <a:lnTo>
                      <a:pt x="240792" y="281940"/>
                    </a:lnTo>
                    <a:lnTo>
                      <a:pt x="254508" y="281940"/>
                    </a:lnTo>
                    <a:lnTo>
                      <a:pt x="266700" y="281940"/>
                    </a:lnTo>
                    <a:lnTo>
                      <a:pt x="266700" y="153911"/>
                    </a:lnTo>
                    <a:lnTo>
                      <a:pt x="521208" y="153911"/>
                    </a:lnTo>
                    <a:lnTo>
                      <a:pt x="521208" y="128003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7" name="object 17"/>
            <p:cNvSpPr/>
            <p:nvPr/>
          </p:nvSpPr>
          <p:spPr>
            <a:xfrm>
              <a:off x="7500621" y="3811523"/>
              <a:ext cx="466725" cy="175260"/>
            </a:xfrm>
            <a:custGeom>
              <a:avLst/>
              <a:gdLst/>
              <a:ahLst/>
              <a:cxnLst/>
              <a:rect l="l" t="t" r="r" b="b"/>
              <a:pathLst>
                <a:path w="466725" h="175260">
                  <a:moveTo>
                    <a:pt x="207264" y="19812"/>
                  </a:moveTo>
                  <a:lnTo>
                    <a:pt x="190500" y="0"/>
                  </a:lnTo>
                  <a:lnTo>
                    <a:pt x="0" y="152400"/>
                  </a:lnTo>
                  <a:lnTo>
                    <a:pt x="15240" y="172212"/>
                  </a:lnTo>
                  <a:lnTo>
                    <a:pt x="207264" y="19812"/>
                  </a:lnTo>
                  <a:close/>
                </a:path>
                <a:path w="466725" h="175260">
                  <a:moveTo>
                    <a:pt x="466344" y="149352"/>
                  </a:moveTo>
                  <a:lnTo>
                    <a:pt x="198120" y="149352"/>
                  </a:lnTo>
                  <a:lnTo>
                    <a:pt x="198120" y="175260"/>
                  </a:lnTo>
                  <a:lnTo>
                    <a:pt x="466344" y="175260"/>
                  </a:lnTo>
                  <a:lnTo>
                    <a:pt x="466344" y="14935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32524" y="3960876"/>
              <a:ext cx="268605" cy="26034"/>
            </a:xfrm>
            <a:custGeom>
              <a:avLst/>
              <a:gdLst/>
              <a:ahLst/>
              <a:cxnLst/>
              <a:rect l="l" t="t" r="r" b="b"/>
              <a:pathLst>
                <a:path w="268605" h="26035">
                  <a:moveTo>
                    <a:pt x="268223" y="25907"/>
                  </a:moveTo>
                  <a:lnTo>
                    <a:pt x="268223" y="0"/>
                  </a:lnTo>
                  <a:lnTo>
                    <a:pt x="0" y="0"/>
                  </a:lnTo>
                  <a:lnTo>
                    <a:pt x="0" y="25907"/>
                  </a:lnTo>
                  <a:lnTo>
                    <a:pt x="268223" y="2590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73801" y="3811523"/>
              <a:ext cx="466725" cy="175260"/>
            </a:xfrm>
            <a:custGeom>
              <a:avLst/>
              <a:gdLst/>
              <a:ahLst/>
              <a:cxnLst/>
              <a:rect l="l" t="t" r="r" b="b"/>
              <a:pathLst>
                <a:path w="466725" h="175260">
                  <a:moveTo>
                    <a:pt x="268224" y="149352"/>
                  </a:moveTo>
                  <a:lnTo>
                    <a:pt x="0" y="149352"/>
                  </a:lnTo>
                  <a:lnTo>
                    <a:pt x="0" y="175260"/>
                  </a:lnTo>
                  <a:lnTo>
                    <a:pt x="268224" y="175260"/>
                  </a:lnTo>
                  <a:lnTo>
                    <a:pt x="268224" y="149352"/>
                  </a:lnTo>
                  <a:close/>
                </a:path>
                <a:path w="466725" h="175260">
                  <a:moveTo>
                    <a:pt x="466344" y="152400"/>
                  </a:moveTo>
                  <a:lnTo>
                    <a:pt x="275844" y="0"/>
                  </a:lnTo>
                  <a:lnTo>
                    <a:pt x="260604" y="19812"/>
                  </a:lnTo>
                  <a:lnTo>
                    <a:pt x="451104" y="172212"/>
                  </a:lnTo>
                  <a:lnTo>
                    <a:pt x="466344" y="15240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0" name="object 20"/>
            <p:cNvGrpSpPr/>
            <p:nvPr/>
          </p:nvGrpSpPr>
          <p:grpSpPr>
            <a:xfrm>
              <a:off x="8660384" y="5064253"/>
              <a:ext cx="521334" cy="283845"/>
              <a:chOff x="4748784" y="5064252"/>
              <a:chExt cx="521334" cy="283845"/>
            </a:xfrm>
          </p:grpSpPr>
          <p:sp>
            <p:nvSpPr>
              <p:cNvPr id="21" name="object 21"/>
              <p:cNvSpPr/>
              <p:nvPr/>
            </p:nvSpPr>
            <p:spPr>
              <a:xfrm>
                <a:off x="4762499" y="5076443"/>
                <a:ext cx="24130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241300" h="257810">
                    <a:moveTo>
                      <a:pt x="240791" y="257555"/>
                    </a:moveTo>
                    <a:lnTo>
                      <a:pt x="240791" y="0"/>
                    </a:lnTo>
                    <a:lnTo>
                      <a:pt x="0" y="0"/>
                    </a:lnTo>
                    <a:lnTo>
                      <a:pt x="0" y="257555"/>
                    </a:lnTo>
                    <a:lnTo>
                      <a:pt x="240791" y="257555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4748784" y="5064264"/>
                <a:ext cx="521334" cy="283845"/>
              </a:xfrm>
              <a:custGeom>
                <a:avLst/>
                <a:gdLst/>
                <a:ahLst/>
                <a:cxnLst/>
                <a:rect l="l" t="t" r="r" b="b"/>
                <a:pathLst>
                  <a:path w="521335" h="283845">
                    <a:moveTo>
                      <a:pt x="521208" y="129527"/>
                    </a:moveTo>
                    <a:lnTo>
                      <a:pt x="266700" y="129527"/>
                    </a:lnTo>
                    <a:lnTo>
                      <a:pt x="266700" y="0"/>
                    </a:lnTo>
                    <a:lnTo>
                      <a:pt x="240792" y="0"/>
                    </a:lnTo>
                    <a:lnTo>
                      <a:pt x="240792" y="25908"/>
                    </a:lnTo>
                    <a:lnTo>
                      <a:pt x="240792" y="257556"/>
                    </a:lnTo>
                    <a:lnTo>
                      <a:pt x="25908" y="257556"/>
                    </a:lnTo>
                    <a:lnTo>
                      <a:pt x="25908" y="25908"/>
                    </a:lnTo>
                    <a:lnTo>
                      <a:pt x="240792" y="25908"/>
                    </a:lnTo>
                    <a:lnTo>
                      <a:pt x="240792" y="0"/>
                    </a:lnTo>
                    <a:lnTo>
                      <a:pt x="0" y="0"/>
                    </a:lnTo>
                    <a:lnTo>
                      <a:pt x="0" y="283464"/>
                    </a:lnTo>
                    <a:lnTo>
                      <a:pt x="13716" y="283464"/>
                    </a:lnTo>
                    <a:lnTo>
                      <a:pt x="25908" y="283464"/>
                    </a:lnTo>
                    <a:lnTo>
                      <a:pt x="240792" y="283464"/>
                    </a:lnTo>
                    <a:lnTo>
                      <a:pt x="254508" y="283464"/>
                    </a:lnTo>
                    <a:lnTo>
                      <a:pt x="266700" y="283464"/>
                    </a:lnTo>
                    <a:lnTo>
                      <a:pt x="266700" y="153911"/>
                    </a:lnTo>
                    <a:lnTo>
                      <a:pt x="521208" y="153911"/>
                    </a:lnTo>
                    <a:lnTo>
                      <a:pt x="521208" y="129527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3" name="object 23"/>
            <p:cNvSpPr/>
            <p:nvPr/>
          </p:nvSpPr>
          <p:spPr>
            <a:xfrm>
              <a:off x="9173973" y="5044439"/>
              <a:ext cx="466725" cy="173990"/>
            </a:xfrm>
            <a:custGeom>
              <a:avLst/>
              <a:gdLst/>
              <a:ahLst/>
              <a:cxnLst/>
              <a:rect l="l" t="t" r="r" b="b"/>
              <a:pathLst>
                <a:path w="466725" h="173989">
                  <a:moveTo>
                    <a:pt x="207264" y="19812"/>
                  </a:moveTo>
                  <a:lnTo>
                    <a:pt x="190500" y="0"/>
                  </a:lnTo>
                  <a:lnTo>
                    <a:pt x="0" y="150876"/>
                  </a:lnTo>
                  <a:lnTo>
                    <a:pt x="15240" y="170688"/>
                  </a:lnTo>
                  <a:lnTo>
                    <a:pt x="207264" y="19812"/>
                  </a:lnTo>
                  <a:close/>
                </a:path>
                <a:path w="466725" h="173989">
                  <a:moveTo>
                    <a:pt x="466344" y="149352"/>
                  </a:moveTo>
                  <a:lnTo>
                    <a:pt x="198120" y="149352"/>
                  </a:lnTo>
                  <a:lnTo>
                    <a:pt x="198120" y="173736"/>
                  </a:lnTo>
                  <a:lnTo>
                    <a:pt x="466344" y="173736"/>
                  </a:lnTo>
                  <a:lnTo>
                    <a:pt x="466344" y="14935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405877" y="5193792"/>
              <a:ext cx="268605" cy="24765"/>
            </a:xfrm>
            <a:custGeom>
              <a:avLst/>
              <a:gdLst/>
              <a:ahLst/>
              <a:cxnLst/>
              <a:rect l="l" t="t" r="r" b="b"/>
              <a:pathLst>
                <a:path w="268604" h="24764">
                  <a:moveTo>
                    <a:pt x="268223" y="24383"/>
                  </a:moveTo>
                  <a:lnTo>
                    <a:pt x="268223" y="0"/>
                  </a:lnTo>
                  <a:lnTo>
                    <a:pt x="0" y="0"/>
                  </a:lnTo>
                  <a:lnTo>
                    <a:pt x="0" y="24383"/>
                  </a:lnTo>
                  <a:lnTo>
                    <a:pt x="268223" y="24383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947153" y="5044439"/>
              <a:ext cx="466725" cy="173990"/>
            </a:xfrm>
            <a:custGeom>
              <a:avLst/>
              <a:gdLst/>
              <a:ahLst/>
              <a:cxnLst/>
              <a:rect l="l" t="t" r="r" b="b"/>
              <a:pathLst>
                <a:path w="466725" h="173989">
                  <a:moveTo>
                    <a:pt x="268224" y="149352"/>
                  </a:moveTo>
                  <a:lnTo>
                    <a:pt x="0" y="149352"/>
                  </a:lnTo>
                  <a:lnTo>
                    <a:pt x="0" y="173736"/>
                  </a:lnTo>
                  <a:lnTo>
                    <a:pt x="268224" y="173736"/>
                  </a:lnTo>
                  <a:lnTo>
                    <a:pt x="268224" y="149352"/>
                  </a:lnTo>
                  <a:close/>
                </a:path>
                <a:path w="466725" h="173989">
                  <a:moveTo>
                    <a:pt x="466344" y="150876"/>
                  </a:moveTo>
                  <a:lnTo>
                    <a:pt x="275844" y="0"/>
                  </a:lnTo>
                  <a:lnTo>
                    <a:pt x="260604" y="19812"/>
                  </a:lnTo>
                  <a:lnTo>
                    <a:pt x="451104" y="170688"/>
                  </a:lnTo>
                  <a:lnTo>
                    <a:pt x="466344" y="15087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6" name="object 26"/>
            <p:cNvGrpSpPr/>
            <p:nvPr/>
          </p:nvGrpSpPr>
          <p:grpSpPr>
            <a:xfrm>
              <a:off x="10339832" y="5064253"/>
              <a:ext cx="521334" cy="283845"/>
              <a:chOff x="6428232" y="5064252"/>
              <a:chExt cx="521334" cy="283845"/>
            </a:xfrm>
          </p:grpSpPr>
          <p:sp>
            <p:nvSpPr>
              <p:cNvPr id="27" name="object 27"/>
              <p:cNvSpPr/>
              <p:nvPr/>
            </p:nvSpPr>
            <p:spPr>
              <a:xfrm>
                <a:off x="6441947" y="5076443"/>
                <a:ext cx="24130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241300" h="257810">
                    <a:moveTo>
                      <a:pt x="240791" y="257555"/>
                    </a:moveTo>
                    <a:lnTo>
                      <a:pt x="240791" y="0"/>
                    </a:lnTo>
                    <a:lnTo>
                      <a:pt x="0" y="0"/>
                    </a:lnTo>
                    <a:lnTo>
                      <a:pt x="0" y="257555"/>
                    </a:lnTo>
                    <a:lnTo>
                      <a:pt x="240791" y="257555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6428232" y="5064264"/>
                <a:ext cx="521334" cy="28384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83845">
                    <a:moveTo>
                      <a:pt x="521208" y="129527"/>
                    </a:moveTo>
                    <a:lnTo>
                      <a:pt x="266700" y="129527"/>
                    </a:lnTo>
                    <a:lnTo>
                      <a:pt x="266700" y="0"/>
                    </a:lnTo>
                    <a:lnTo>
                      <a:pt x="240792" y="0"/>
                    </a:lnTo>
                    <a:lnTo>
                      <a:pt x="240792" y="25908"/>
                    </a:lnTo>
                    <a:lnTo>
                      <a:pt x="240792" y="257556"/>
                    </a:lnTo>
                    <a:lnTo>
                      <a:pt x="25908" y="257556"/>
                    </a:lnTo>
                    <a:lnTo>
                      <a:pt x="25908" y="25908"/>
                    </a:lnTo>
                    <a:lnTo>
                      <a:pt x="240792" y="25908"/>
                    </a:lnTo>
                    <a:lnTo>
                      <a:pt x="240792" y="0"/>
                    </a:lnTo>
                    <a:lnTo>
                      <a:pt x="0" y="0"/>
                    </a:lnTo>
                    <a:lnTo>
                      <a:pt x="0" y="283464"/>
                    </a:lnTo>
                    <a:lnTo>
                      <a:pt x="13716" y="283464"/>
                    </a:lnTo>
                    <a:lnTo>
                      <a:pt x="25908" y="283464"/>
                    </a:lnTo>
                    <a:lnTo>
                      <a:pt x="240792" y="283464"/>
                    </a:lnTo>
                    <a:lnTo>
                      <a:pt x="254508" y="283464"/>
                    </a:lnTo>
                    <a:lnTo>
                      <a:pt x="266700" y="283464"/>
                    </a:lnTo>
                    <a:lnTo>
                      <a:pt x="266700" y="153911"/>
                    </a:lnTo>
                    <a:lnTo>
                      <a:pt x="521208" y="153911"/>
                    </a:lnTo>
                    <a:lnTo>
                      <a:pt x="521208" y="129527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9" name="object 29"/>
            <p:cNvSpPr/>
            <p:nvPr/>
          </p:nvSpPr>
          <p:spPr>
            <a:xfrm>
              <a:off x="10853421" y="5044439"/>
              <a:ext cx="466725" cy="173990"/>
            </a:xfrm>
            <a:custGeom>
              <a:avLst/>
              <a:gdLst/>
              <a:ahLst/>
              <a:cxnLst/>
              <a:rect l="l" t="t" r="r" b="b"/>
              <a:pathLst>
                <a:path w="466725" h="173989">
                  <a:moveTo>
                    <a:pt x="207264" y="19812"/>
                  </a:moveTo>
                  <a:lnTo>
                    <a:pt x="190500" y="0"/>
                  </a:lnTo>
                  <a:lnTo>
                    <a:pt x="0" y="150876"/>
                  </a:lnTo>
                  <a:lnTo>
                    <a:pt x="15240" y="170688"/>
                  </a:lnTo>
                  <a:lnTo>
                    <a:pt x="207264" y="19812"/>
                  </a:lnTo>
                  <a:close/>
                </a:path>
                <a:path w="466725" h="173989">
                  <a:moveTo>
                    <a:pt x="466344" y="149352"/>
                  </a:moveTo>
                  <a:lnTo>
                    <a:pt x="198120" y="149352"/>
                  </a:lnTo>
                  <a:lnTo>
                    <a:pt x="198120" y="173736"/>
                  </a:lnTo>
                  <a:lnTo>
                    <a:pt x="466344" y="173736"/>
                  </a:lnTo>
                  <a:lnTo>
                    <a:pt x="466344" y="14935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085324" y="5193792"/>
              <a:ext cx="268605" cy="24765"/>
            </a:xfrm>
            <a:custGeom>
              <a:avLst/>
              <a:gdLst/>
              <a:ahLst/>
              <a:cxnLst/>
              <a:rect l="l" t="t" r="r" b="b"/>
              <a:pathLst>
                <a:path w="268604" h="24764">
                  <a:moveTo>
                    <a:pt x="268223" y="24383"/>
                  </a:moveTo>
                  <a:lnTo>
                    <a:pt x="268223" y="0"/>
                  </a:lnTo>
                  <a:lnTo>
                    <a:pt x="0" y="0"/>
                  </a:lnTo>
                  <a:lnTo>
                    <a:pt x="0" y="24383"/>
                  </a:lnTo>
                  <a:lnTo>
                    <a:pt x="268223" y="24383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626601" y="5044439"/>
              <a:ext cx="466725" cy="173990"/>
            </a:xfrm>
            <a:custGeom>
              <a:avLst/>
              <a:gdLst/>
              <a:ahLst/>
              <a:cxnLst/>
              <a:rect l="l" t="t" r="r" b="b"/>
              <a:pathLst>
                <a:path w="466725" h="173989">
                  <a:moveTo>
                    <a:pt x="268224" y="149352"/>
                  </a:moveTo>
                  <a:lnTo>
                    <a:pt x="0" y="149352"/>
                  </a:lnTo>
                  <a:lnTo>
                    <a:pt x="0" y="173736"/>
                  </a:lnTo>
                  <a:lnTo>
                    <a:pt x="268224" y="173736"/>
                  </a:lnTo>
                  <a:lnTo>
                    <a:pt x="268224" y="149352"/>
                  </a:lnTo>
                  <a:close/>
                </a:path>
                <a:path w="466725" h="173989">
                  <a:moveTo>
                    <a:pt x="466344" y="150876"/>
                  </a:moveTo>
                  <a:lnTo>
                    <a:pt x="275844" y="0"/>
                  </a:lnTo>
                  <a:lnTo>
                    <a:pt x="260604" y="19812"/>
                  </a:lnTo>
                  <a:lnTo>
                    <a:pt x="451104" y="170688"/>
                  </a:lnTo>
                  <a:lnTo>
                    <a:pt x="466344" y="15087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2" name="object 32"/>
            <p:cNvGrpSpPr/>
            <p:nvPr/>
          </p:nvGrpSpPr>
          <p:grpSpPr>
            <a:xfrm>
              <a:off x="6987032" y="5058156"/>
              <a:ext cx="521334" cy="283845"/>
              <a:chOff x="3075432" y="5058155"/>
              <a:chExt cx="521334" cy="283845"/>
            </a:xfrm>
          </p:grpSpPr>
          <p:sp>
            <p:nvSpPr>
              <p:cNvPr id="33" name="object 33"/>
              <p:cNvSpPr/>
              <p:nvPr/>
            </p:nvSpPr>
            <p:spPr>
              <a:xfrm>
                <a:off x="3089147" y="5070347"/>
                <a:ext cx="24130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241300" h="257810">
                    <a:moveTo>
                      <a:pt x="240791" y="257555"/>
                    </a:moveTo>
                    <a:lnTo>
                      <a:pt x="240791" y="0"/>
                    </a:lnTo>
                    <a:lnTo>
                      <a:pt x="0" y="0"/>
                    </a:lnTo>
                    <a:lnTo>
                      <a:pt x="0" y="257555"/>
                    </a:lnTo>
                    <a:lnTo>
                      <a:pt x="240791" y="257555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3075432" y="5058168"/>
                <a:ext cx="521334" cy="283845"/>
              </a:xfrm>
              <a:custGeom>
                <a:avLst/>
                <a:gdLst/>
                <a:ahLst/>
                <a:cxnLst/>
                <a:rect l="l" t="t" r="r" b="b"/>
                <a:pathLst>
                  <a:path w="521335" h="283845">
                    <a:moveTo>
                      <a:pt x="521208" y="128003"/>
                    </a:moveTo>
                    <a:lnTo>
                      <a:pt x="266700" y="128003"/>
                    </a:lnTo>
                    <a:lnTo>
                      <a:pt x="266700" y="0"/>
                    </a:lnTo>
                    <a:lnTo>
                      <a:pt x="240792" y="0"/>
                    </a:lnTo>
                    <a:lnTo>
                      <a:pt x="240792" y="25908"/>
                    </a:lnTo>
                    <a:lnTo>
                      <a:pt x="240792" y="257556"/>
                    </a:lnTo>
                    <a:lnTo>
                      <a:pt x="25908" y="257556"/>
                    </a:lnTo>
                    <a:lnTo>
                      <a:pt x="25908" y="25908"/>
                    </a:lnTo>
                    <a:lnTo>
                      <a:pt x="240792" y="25908"/>
                    </a:lnTo>
                    <a:lnTo>
                      <a:pt x="240792" y="0"/>
                    </a:lnTo>
                    <a:lnTo>
                      <a:pt x="0" y="0"/>
                    </a:lnTo>
                    <a:lnTo>
                      <a:pt x="0" y="283464"/>
                    </a:lnTo>
                    <a:lnTo>
                      <a:pt x="13716" y="283464"/>
                    </a:lnTo>
                    <a:lnTo>
                      <a:pt x="25908" y="283464"/>
                    </a:lnTo>
                    <a:lnTo>
                      <a:pt x="240792" y="283464"/>
                    </a:lnTo>
                    <a:lnTo>
                      <a:pt x="254508" y="283464"/>
                    </a:lnTo>
                    <a:lnTo>
                      <a:pt x="266700" y="283464"/>
                    </a:lnTo>
                    <a:lnTo>
                      <a:pt x="266700" y="153911"/>
                    </a:lnTo>
                    <a:lnTo>
                      <a:pt x="521208" y="153911"/>
                    </a:lnTo>
                    <a:lnTo>
                      <a:pt x="521208" y="128003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5" name="object 35"/>
            <p:cNvSpPr/>
            <p:nvPr/>
          </p:nvSpPr>
          <p:spPr>
            <a:xfrm>
              <a:off x="7500621" y="5036819"/>
              <a:ext cx="466725" cy="175260"/>
            </a:xfrm>
            <a:custGeom>
              <a:avLst/>
              <a:gdLst/>
              <a:ahLst/>
              <a:cxnLst/>
              <a:rect l="l" t="t" r="r" b="b"/>
              <a:pathLst>
                <a:path w="466725" h="175260">
                  <a:moveTo>
                    <a:pt x="207264" y="19812"/>
                  </a:moveTo>
                  <a:lnTo>
                    <a:pt x="190500" y="0"/>
                  </a:lnTo>
                  <a:lnTo>
                    <a:pt x="0" y="152400"/>
                  </a:lnTo>
                  <a:lnTo>
                    <a:pt x="15240" y="172212"/>
                  </a:lnTo>
                  <a:lnTo>
                    <a:pt x="207264" y="19812"/>
                  </a:lnTo>
                  <a:close/>
                </a:path>
                <a:path w="466725" h="175260">
                  <a:moveTo>
                    <a:pt x="466344" y="149352"/>
                  </a:moveTo>
                  <a:lnTo>
                    <a:pt x="198120" y="149352"/>
                  </a:lnTo>
                  <a:lnTo>
                    <a:pt x="198120" y="175260"/>
                  </a:lnTo>
                  <a:lnTo>
                    <a:pt x="466344" y="175260"/>
                  </a:lnTo>
                  <a:lnTo>
                    <a:pt x="466344" y="14935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732524" y="5186171"/>
              <a:ext cx="268605" cy="26034"/>
            </a:xfrm>
            <a:custGeom>
              <a:avLst/>
              <a:gdLst/>
              <a:ahLst/>
              <a:cxnLst/>
              <a:rect l="l" t="t" r="r" b="b"/>
              <a:pathLst>
                <a:path w="268605" h="26035">
                  <a:moveTo>
                    <a:pt x="268223" y="25907"/>
                  </a:moveTo>
                  <a:lnTo>
                    <a:pt x="268223" y="0"/>
                  </a:lnTo>
                  <a:lnTo>
                    <a:pt x="0" y="0"/>
                  </a:lnTo>
                  <a:lnTo>
                    <a:pt x="0" y="25907"/>
                  </a:lnTo>
                  <a:lnTo>
                    <a:pt x="268223" y="25907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255512" y="3505199"/>
              <a:ext cx="485140" cy="2514600"/>
            </a:xfrm>
            <a:custGeom>
              <a:avLst/>
              <a:gdLst/>
              <a:ahLst/>
              <a:cxnLst/>
              <a:rect l="l" t="t" r="r" b="b"/>
              <a:pathLst>
                <a:path w="485139" h="2514600">
                  <a:moveTo>
                    <a:pt x="286512" y="1680972"/>
                  </a:moveTo>
                  <a:lnTo>
                    <a:pt x="38100" y="1680972"/>
                  </a:lnTo>
                  <a:lnTo>
                    <a:pt x="38100" y="0"/>
                  </a:lnTo>
                  <a:lnTo>
                    <a:pt x="0" y="0"/>
                  </a:lnTo>
                  <a:lnTo>
                    <a:pt x="0" y="2514600"/>
                  </a:lnTo>
                  <a:lnTo>
                    <a:pt x="38100" y="2514600"/>
                  </a:lnTo>
                  <a:lnTo>
                    <a:pt x="38100" y="1706880"/>
                  </a:lnTo>
                  <a:lnTo>
                    <a:pt x="286512" y="1706880"/>
                  </a:lnTo>
                  <a:lnTo>
                    <a:pt x="286512" y="1680972"/>
                  </a:lnTo>
                  <a:close/>
                </a:path>
                <a:path w="485139" h="2514600">
                  <a:moveTo>
                    <a:pt x="484632" y="1684020"/>
                  </a:moveTo>
                  <a:lnTo>
                    <a:pt x="294132" y="1531620"/>
                  </a:lnTo>
                  <a:lnTo>
                    <a:pt x="278892" y="1551432"/>
                  </a:lnTo>
                  <a:lnTo>
                    <a:pt x="469392" y="1703832"/>
                  </a:lnTo>
                  <a:lnTo>
                    <a:pt x="484632" y="168402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1299952" y="3581400"/>
              <a:ext cx="38100" cy="2514600"/>
            </a:xfrm>
            <a:custGeom>
              <a:avLst/>
              <a:gdLst/>
              <a:ahLst/>
              <a:cxnLst/>
              <a:rect l="l" t="t" r="r" b="b"/>
              <a:pathLst>
                <a:path w="38100" h="2514600">
                  <a:moveTo>
                    <a:pt x="38099" y="2514599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514599"/>
                  </a:lnTo>
                  <a:lnTo>
                    <a:pt x="38099" y="25145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928864" y="2743200"/>
              <a:ext cx="76200" cy="1231900"/>
            </a:xfrm>
            <a:custGeom>
              <a:avLst/>
              <a:gdLst/>
              <a:ahLst/>
              <a:cxnLst/>
              <a:rect l="l" t="t" r="r" b="b"/>
              <a:pathLst>
                <a:path w="76200" h="1231900">
                  <a:moveTo>
                    <a:pt x="76200" y="76200"/>
                  </a:moveTo>
                  <a:lnTo>
                    <a:pt x="38100" y="0"/>
                  </a:lnTo>
                  <a:lnTo>
                    <a:pt x="0" y="76200"/>
                  </a:lnTo>
                  <a:lnTo>
                    <a:pt x="25908" y="76200"/>
                  </a:lnTo>
                  <a:lnTo>
                    <a:pt x="25908" y="64008"/>
                  </a:lnTo>
                  <a:lnTo>
                    <a:pt x="50292" y="64008"/>
                  </a:lnTo>
                  <a:lnTo>
                    <a:pt x="50292" y="76200"/>
                  </a:lnTo>
                  <a:lnTo>
                    <a:pt x="76200" y="76200"/>
                  </a:lnTo>
                  <a:close/>
                </a:path>
                <a:path w="76200" h="1231900">
                  <a:moveTo>
                    <a:pt x="50292" y="76200"/>
                  </a:moveTo>
                  <a:lnTo>
                    <a:pt x="50292" y="64008"/>
                  </a:lnTo>
                  <a:lnTo>
                    <a:pt x="25908" y="64008"/>
                  </a:lnTo>
                  <a:lnTo>
                    <a:pt x="25908" y="76200"/>
                  </a:lnTo>
                  <a:lnTo>
                    <a:pt x="50292" y="76200"/>
                  </a:lnTo>
                  <a:close/>
                </a:path>
                <a:path w="76200" h="1231900">
                  <a:moveTo>
                    <a:pt x="50292" y="1231392"/>
                  </a:moveTo>
                  <a:lnTo>
                    <a:pt x="50292" y="76200"/>
                  </a:lnTo>
                  <a:lnTo>
                    <a:pt x="25908" y="76200"/>
                  </a:lnTo>
                  <a:lnTo>
                    <a:pt x="25908" y="1231392"/>
                  </a:lnTo>
                  <a:lnTo>
                    <a:pt x="50292" y="123139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605264" y="2743200"/>
              <a:ext cx="76200" cy="1231900"/>
            </a:xfrm>
            <a:custGeom>
              <a:avLst/>
              <a:gdLst/>
              <a:ahLst/>
              <a:cxnLst/>
              <a:rect l="l" t="t" r="r" b="b"/>
              <a:pathLst>
                <a:path w="76200" h="1231900">
                  <a:moveTo>
                    <a:pt x="76200" y="76200"/>
                  </a:moveTo>
                  <a:lnTo>
                    <a:pt x="38100" y="0"/>
                  </a:lnTo>
                  <a:lnTo>
                    <a:pt x="0" y="76200"/>
                  </a:lnTo>
                  <a:lnTo>
                    <a:pt x="25908" y="76200"/>
                  </a:lnTo>
                  <a:lnTo>
                    <a:pt x="25908" y="64008"/>
                  </a:lnTo>
                  <a:lnTo>
                    <a:pt x="50292" y="64008"/>
                  </a:lnTo>
                  <a:lnTo>
                    <a:pt x="50292" y="76200"/>
                  </a:lnTo>
                  <a:lnTo>
                    <a:pt x="76200" y="76200"/>
                  </a:lnTo>
                  <a:close/>
                </a:path>
                <a:path w="76200" h="1231900">
                  <a:moveTo>
                    <a:pt x="50292" y="76200"/>
                  </a:moveTo>
                  <a:lnTo>
                    <a:pt x="50292" y="64008"/>
                  </a:lnTo>
                  <a:lnTo>
                    <a:pt x="25908" y="64008"/>
                  </a:lnTo>
                  <a:lnTo>
                    <a:pt x="25908" y="76200"/>
                  </a:lnTo>
                  <a:lnTo>
                    <a:pt x="50292" y="76200"/>
                  </a:lnTo>
                  <a:close/>
                </a:path>
                <a:path w="76200" h="1231900">
                  <a:moveTo>
                    <a:pt x="50292" y="1231392"/>
                  </a:moveTo>
                  <a:lnTo>
                    <a:pt x="50292" y="76200"/>
                  </a:lnTo>
                  <a:lnTo>
                    <a:pt x="25908" y="76200"/>
                  </a:lnTo>
                  <a:lnTo>
                    <a:pt x="25908" y="1231392"/>
                  </a:lnTo>
                  <a:lnTo>
                    <a:pt x="50292" y="123139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916672" y="5205985"/>
              <a:ext cx="76200" cy="1229995"/>
            </a:xfrm>
            <a:custGeom>
              <a:avLst/>
              <a:gdLst/>
              <a:ahLst/>
              <a:cxnLst/>
              <a:rect l="l" t="t" r="r" b="b"/>
              <a:pathLst>
                <a:path w="76200" h="1229995">
                  <a:moveTo>
                    <a:pt x="76200" y="1153668"/>
                  </a:moveTo>
                  <a:lnTo>
                    <a:pt x="0" y="1153668"/>
                  </a:lnTo>
                  <a:lnTo>
                    <a:pt x="24384" y="1202436"/>
                  </a:lnTo>
                  <a:lnTo>
                    <a:pt x="24384" y="1167384"/>
                  </a:lnTo>
                  <a:lnTo>
                    <a:pt x="50292" y="1167384"/>
                  </a:lnTo>
                  <a:lnTo>
                    <a:pt x="50292" y="1205484"/>
                  </a:lnTo>
                  <a:lnTo>
                    <a:pt x="76200" y="1153668"/>
                  </a:lnTo>
                  <a:close/>
                </a:path>
                <a:path w="76200" h="1229995">
                  <a:moveTo>
                    <a:pt x="50292" y="1153668"/>
                  </a:moveTo>
                  <a:lnTo>
                    <a:pt x="50292" y="0"/>
                  </a:lnTo>
                  <a:lnTo>
                    <a:pt x="24384" y="0"/>
                  </a:lnTo>
                  <a:lnTo>
                    <a:pt x="24384" y="1153668"/>
                  </a:lnTo>
                  <a:lnTo>
                    <a:pt x="50292" y="1153668"/>
                  </a:lnTo>
                  <a:close/>
                </a:path>
                <a:path w="76200" h="1229995">
                  <a:moveTo>
                    <a:pt x="50292" y="1205484"/>
                  </a:moveTo>
                  <a:lnTo>
                    <a:pt x="50292" y="1167384"/>
                  </a:lnTo>
                  <a:lnTo>
                    <a:pt x="24384" y="1167384"/>
                  </a:lnTo>
                  <a:lnTo>
                    <a:pt x="24384" y="1202436"/>
                  </a:lnTo>
                  <a:lnTo>
                    <a:pt x="38100" y="1229868"/>
                  </a:lnTo>
                  <a:lnTo>
                    <a:pt x="50292" y="1205484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593072" y="5199889"/>
              <a:ext cx="76200" cy="1229995"/>
            </a:xfrm>
            <a:custGeom>
              <a:avLst/>
              <a:gdLst/>
              <a:ahLst/>
              <a:cxnLst/>
              <a:rect l="l" t="t" r="r" b="b"/>
              <a:pathLst>
                <a:path w="76200" h="1229995">
                  <a:moveTo>
                    <a:pt x="76200" y="1153668"/>
                  </a:moveTo>
                  <a:lnTo>
                    <a:pt x="0" y="1153668"/>
                  </a:lnTo>
                  <a:lnTo>
                    <a:pt x="24384" y="1202436"/>
                  </a:lnTo>
                  <a:lnTo>
                    <a:pt x="24384" y="1167384"/>
                  </a:lnTo>
                  <a:lnTo>
                    <a:pt x="50292" y="1167384"/>
                  </a:lnTo>
                  <a:lnTo>
                    <a:pt x="50292" y="1205484"/>
                  </a:lnTo>
                  <a:lnTo>
                    <a:pt x="76200" y="1153668"/>
                  </a:lnTo>
                  <a:close/>
                </a:path>
                <a:path w="76200" h="1229995">
                  <a:moveTo>
                    <a:pt x="50292" y="1153668"/>
                  </a:moveTo>
                  <a:lnTo>
                    <a:pt x="50292" y="0"/>
                  </a:lnTo>
                  <a:lnTo>
                    <a:pt x="24384" y="0"/>
                  </a:lnTo>
                  <a:lnTo>
                    <a:pt x="24384" y="1153668"/>
                  </a:lnTo>
                  <a:lnTo>
                    <a:pt x="50292" y="1153668"/>
                  </a:lnTo>
                  <a:close/>
                </a:path>
                <a:path w="76200" h="1229995">
                  <a:moveTo>
                    <a:pt x="50292" y="1205484"/>
                  </a:moveTo>
                  <a:lnTo>
                    <a:pt x="50292" y="1167384"/>
                  </a:lnTo>
                  <a:lnTo>
                    <a:pt x="24384" y="1167384"/>
                  </a:lnTo>
                  <a:lnTo>
                    <a:pt x="24384" y="1202436"/>
                  </a:lnTo>
                  <a:lnTo>
                    <a:pt x="38100" y="1229868"/>
                  </a:lnTo>
                  <a:lnTo>
                    <a:pt x="50292" y="1205484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11500634" y="4321554"/>
              <a:ext cx="263579" cy="864616"/>
            </a:xfrm>
            <a:prstGeom prst="rect">
              <a:avLst/>
            </a:prstGeom>
          </p:spPr>
          <p:txBody>
            <a:bodyPr vert="vert" wrap="square" lIns="0" tIns="19685" rIns="0" bIns="0" rtlCol="0">
              <a:spAutoFit/>
            </a:bodyPr>
            <a:lstStyle/>
            <a:p>
              <a:pPr marL="12700">
                <a:spcBef>
                  <a:spcPts val="155"/>
                </a:spcBef>
              </a:pPr>
              <a:r>
                <a:rPr lang="es-ES" sz="3200" b="1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Barra</a:t>
              </a:r>
              <a:r>
                <a:rPr sz="3200" b="1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2</a:t>
              </a:r>
              <a:endParaRPr sz="3200" b="1" dirty="0">
                <a:solidFill>
                  <a:srgbClr val="0070C0"/>
                </a:solidFill>
                <a:latin typeface="Microsoft Sans Serif"/>
                <a:cs typeface="Microsoft Sans Serif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5750583" y="4265166"/>
              <a:ext cx="263579" cy="921005"/>
            </a:xfrm>
            <a:prstGeom prst="rect">
              <a:avLst/>
            </a:prstGeom>
          </p:spPr>
          <p:txBody>
            <a:bodyPr vert="vert" wrap="square" lIns="0" tIns="19685" rIns="0" bIns="0" rtlCol="0">
              <a:spAutoFit/>
            </a:bodyPr>
            <a:lstStyle/>
            <a:p>
              <a:pPr marL="12700">
                <a:spcBef>
                  <a:spcPts val="155"/>
                </a:spcBef>
              </a:pPr>
              <a:r>
                <a:rPr lang="es-ES" sz="3200" b="1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Barra</a:t>
              </a:r>
              <a:r>
                <a:rPr sz="3200" b="1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1</a:t>
              </a:r>
              <a:endParaRPr sz="3200" b="1" dirty="0">
                <a:solidFill>
                  <a:srgbClr val="0070C0"/>
                </a:solidFill>
                <a:latin typeface="Microsoft Sans Serif"/>
                <a:cs typeface="Microsoft Sans Serif"/>
              </a:endParaRPr>
            </a:p>
          </p:txBody>
        </p:sp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1866899" y="748761"/>
            <a:ext cx="14097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90" dirty="0">
                <a:solidFill>
                  <a:srgbClr val="0070C0"/>
                </a:solidFill>
              </a:rPr>
              <a:t>Configuración</a:t>
            </a:r>
            <a:r>
              <a:rPr sz="4800" b="1" spc="-35" dirty="0">
                <a:solidFill>
                  <a:srgbClr val="0070C0"/>
                </a:solidFill>
              </a:rPr>
              <a:t> </a:t>
            </a:r>
            <a:r>
              <a:rPr sz="4800" b="1" spc="90" dirty="0">
                <a:solidFill>
                  <a:srgbClr val="0070C0"/>
                </a:solidFill>
              </a:rPr>
              <a:t>de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65" dirty="0">
                <a:solidFill>
                  <a:srgbClr val="0070C0"/>
                </a:solidFill>
              </a:rPr>
              <a:t>interruptor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25" dirty="0">
                <a:solidFill>
                  <a:srgbClr val="0070C0"/>
                </a:solidFill>
              </a:rPr>
              <a:t>y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30" dirty="0">
                <a:solidFill>
                  <a:srgbClr val="0070C0"/>
                </a:solidFill>
              </a:rPr>
              <a:t>medio</a:t>
            </a:r>
            <a:endParaRPr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400" y="609600"/>
            <a:ext cx="99034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-60" dirty="0">
                <a:solidFill>
                  <a:srgbClr val="0070C0"/>
                </a:solidFill>
              </a:rPr>
              <a:t>¿Por</a:t>
            </a:r>
            <a:r>
              <a:rPr sz="4800" b="1" spc="-45" dirty="0">
                <a:solidFill>
                  <a:srgbClr val="0070C0"/>
                </a:solidFill>
              </a:rPr>
              <a:t> </a:t>
            </a:r>
            <a:r>
              <a:rPr sz="4800" b="1" spc="180" dirty="0">
                <a:solidFill>
                  <a:srgbClr val="0070C0"/>
                </a:solidFill>
              </a:rPr>
              <a:t>qué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80" dirty="0">
                <a:solidFill>
                  <a:srgbClr val="0070C0"/>
                </a:solidFill>
              </a:rPr>
              <a:t>tantos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75" dirty="0">
                <a:solidFill>
                  <a:srgbClr val="0070C0"/>
                </a:solidFill>
              </a:rPr>
              <a:t>arreglos</a:t>
            </a:r>
            <a:r>
              <a:rPr sz="4800" b="1" spc="75" dirty="0">
                <a:solidFill>
                  <a:srgbClr val="0070C0"/>
                </a:solidFill>
              </a:rPr>
              <a:t>?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0433" y="2209800"/>
            <a:ext cx="15773400" cy="5645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 algn="just">
              <a:spcBef>
                <a:spcPts val="100"/>
              </a:spcBef>
              <a:buClr>
                <a:srgbClr val="A9A57A"/>
              </a:buClr>
              <a:buSzPct val="118518"/>
              <a:buChar char="•"/>
              <a:tabLst>
                <a:tab pos="241300" algn="l"/>
              </a:tabLst>
            </a:pPr>
            <a:r>
              <a:rPr sz="3600" b="1" spc="-110" dirty="0">
                <a:solidFill>
                  <a:srgbClr val="C00000"/>
                </a:solidFill>
                <a:latin typeface="Microsoft Sans Serif"/>
                <a:cs typeface="Microsoft Sans Serif"/>
              </a:rPr>
              <a:t>El </a:t>
            </a:r>
            <a:r>
              <a:rPr sz="3600" b="1" spc="80" dirty="0">
                <a:solidFill>
                  <a:srgbClr val="C00000"/>
                </a:solidFill>
                <a:latin typeface="Microsoft Sans Serif"/>
                <a:cs typeface="Microsoft Sans Serif"/>
              </a:rPr>
              <a:t>diseño </a:t>
            </a:r>
            <a:r>
              <a:rPr sz="3600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depende </a:t>
            </a:r>
            <a:r>
              <a:rPr sz="3600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de </a:t>
            </a:r>
            <a:r>
              <a:rPr sz="3600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los </a:t>
            </a:r>
            <a:r>
              <a:rPr sz="3600" spc="9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requisitos</a:t>
            </a:r>
            <a:r>
              <a:rPr sz="3600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8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lang="es-ES" sz="3600" spc="8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8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circuito</a:t>
            </a:r>
            <a:r>
              <a:rPr sz="3600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:</a:t>
            </a:r>
            <a:r>
              <a:rPr sz="3600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nivel</a:t>
            </a:r>
            <a:r>
              <a:rPr sz="3600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voltaje</a:t>
            </a:r>
            <a:r>
              <a:rPr sz="3600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20" dirty="0">
                <a:solidFill>
                  <a:srgbClr val="2E2B1F"/>
                </a:solidFill>
                <a:latin typeface="Microsoft Sans Serif"/>
                <a:cs typeface="Microsoft Sans Serif"/>
              </a:rPr>
              <a:t>e</a:t>
            </a:r>
            <a:r>
              <a:rPr sz="3600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114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importancia</a:t>
            </a:r>
            <a:r>
              <a:rPr sz="3600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8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lang="es-ES" sz="3600" spc="8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8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circuito</a:t>
            </a:r>
            <a:r>
              <a:rPr sz="3600" spc="8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spc="8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0665" marR="5080" indent="-228600" algn="just">
              <a:spcBef>
                <a:spcPts val="100"/>
              </a:spcBef>
              <a:buClr>
                <a:srgbClr val="A9A57A"/>
              </a:buClr>
              <a:buSzPct val="118518"/>
              <a:buChar char="•"/>
              <a:tabLst>
                <a:tab pos="241300" algn="l"/>
              </a:tabLst>
            </a:pPr>
            <a:endParaRPr lang="es-ES" sz="3600" spc="8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0665" marR="5080" indent="-228600" algn="just">
              <a:spcBef>
                <a:spcPts val="100"/>
              </a:spcBef>
              <a:buClr>
                <a:srgbClr val="A9A57A"/>
              </a:buClr>
              <a:buSzPct val="118518"/>
              <a:buChar char="•"/>
              <a:tabLst>
                <a:tab pos="241300" algn="l"/>
              </a:tabLst>
            </a:pPr>
            <a:r>
              <a:rPr sz="3600" b="1" spc="-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costo</a:t>
            </a:r>
            <a:r>
              <a:rPr sz="3600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600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superficie</a:t>
            </a:r>
            <a:r>
              <a:rPr sz="360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terreno</a:t>
            </a:r>
            <a:r>
              <a:rPr sz="3600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15" dirty="0">
                <a:solidFill>
                  <a:srgbClr val="2E2B1F"/>
                </a:solidFill>
                <a:latin typeface="Microsoft Sans Serif"/>
                <a:cs typeface="Microsoft Sans Serif"/>
              </a:rPr>
              <a:t>y</a:t>
            </a:r>
            <a:r>
              <a:rPr sz="360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expansión</a:t>
            </a:r>
            <a:r>
              <a:rPr sz="3600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futura</a:t>
            </a:r>
            <a:r>
              <a:rPr sz="360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8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también</a:t>
            </a:r>
            <a:r>
              <a:rPr sz="3600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se</a:t>
            </a:r>
            <a:r>
              <a:rPr lang="es-ES" sz="3600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7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tienen</a:t>
            </a:r>
            <a:r>
              <a:rPr sz="3600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600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cuenta</a:t>
            </a:r>
            <a:r>
              <a:rPr sz="3600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600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4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diseño</a:t>
            </a:r>
            <a:r>
              <a:rPr sz="3600" spc="4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spc="4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0665" marR="5080" indent="-228600" algn="just">
              <a:spcBef>
                <a:spcPts val="100"/>
              </a:spcBef>
              <a:buClr>
                <a:srgbClr val="A9A57A"/>
              </a:buClr>
              <a:buSzPct val="118518"/>
              <a:buChar char="•"/>
              <a:tabLst>
                <a:tab pos="241300" algn="l"/>
              </a:tabLst>
            </a:pPr>
            <a:endParaRPr lang="es-ES" sz="3600" spc="4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0665" marR="5080" indent="-228600" algn="just">
              <a:spcBef>
                <a:spcPts val="100"/>
              </a:spcBef>
              <a:buClr>
                <a:srgbClr val="A9A57A"/>
              </a:buClr>
              <a:buSzPct val="118518"/>
              <a:buChar char="•"/>
              <a:tabLst>
                <a:tab pos="241300" algn="l"/>
              </a:tabLst>
            </a:pPr>
            <a:r>
              <a:rPr sz="3600" b="1" spc="5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Configuraciones</a:t>
            </a:r>
            <a:r>
              <a:rPr sz="3600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:</a:t>
            </a:r>
            <a:r>
              <a:rPr sz="3600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3600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simple</a:t>
            </a:r>
            <a:r>
              <a:rPr sz="3600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(opción</a:t>
            </a:r>
            <a:r>
              <a:rPr sz="3600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120" dirty="0">
                <a:solidFill>
                  <a:srgbClr val="2E2B1F"/>
                </a:solidFill>
                <a:latin typeface="Microsoft Sans Serif"/>
                <a:cs typeface="Microsoft Sans Serif"/>
              </a:rPr>
              <a:t>menor</a:t>
            </a:r>
            <a:r>
              <a:rPr sz="3600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2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costo</a:t>
            </a:r>
            <a:r>
              <a:rPr sz="3600" spc="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),</a:t>
            </a:r>
            <a:r>
              <a:rPr lang="es-ES" sz="3600" spc="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9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3600" spc="9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principal </a:t>
            </a:r>
            <a:r>
              <a:rPr sz="3600" spc="20" dirty="0">
                <a:solidFill>
                  <a:srgbClr val="2E2B1F"/>
                </a:solidFill>
                <a:latin typeface="Microsoft Sans Serif"/>
                <a:cs typeface="Microsoft Sans Serif"/>
              </a:rPr>
              <a:t>y </a:t>
            </a:r>
            <a:r>
              <a:rPr sz="3600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de </a:t>
            </a:r>
            <a:r>
              <a:rPr sz="3600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transferencia, </a:t>
            </a:r>
            <a:r>
              <a:rPr sz="3600" spc="9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3600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en </a:t>
            </a:r>
            <a:r>
              <a:rPr lang="es-ES" sz="3600" spc="5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anilllo</a:t>
            </a:r>
            <a:r>
              <a:rPr sz="3600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lang="es-ES" sz="3600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12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interruptor</a:t>
            </a:r>
            <a:r>
              <a:rPr sz="3600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20" dirty="0">
                <a:solidFill>
                  <a:srgbClr val="2E2B1F"/>
                </a:solidFill>
                <a:latin typeface="Microsoft Sans Serif"/>
                <a:cs typeface="Microsoft Sans Serif"/>
              </a:rPr>
              <a:t>y</a:t>
            </a:r>
            <a:r>
              <a:rPr sz="3600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medio,</a:t>
            </a:r>
            <a:r>
              <a:rPr sz="3600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9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3600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spc="8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doble</a:t>
            </a:r>
            <a:r>
              <a:rPr lang="es-ES" sz="3600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(opción</a:t>
            </a:r>
            <a:r>
              <a:rPr lang="es-ES" sz="3600" spc="-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spc="11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maIr</a:t>
            </a:r>
            <a:r>
              <a:rPr lang="es-ES" sz="3600" spc="-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costo).</a:t>
            </a:r>
            <a:endParaRPr lang="es-ES" sz="3600" dirty="0" smtClean="0">
              <a:latin typeface="Microsoft Sans Serif"/>
              <a:cs typeface="Microsoft Sans Serif"/>
            </a:endParaRPr>
          </a:p>
          <a:p>
            <a:pPr marL="240665" marR="60325" indent="-228600">
              <a:lnSpc>
                <a:spcPct val="160000"/>
              </a:lnSpc>
              <a:spcBef>
                <a:spcPts val="825"/>
              </a:spcBef>
              <a:buClr>
                <a:srgbClr val="A9A57A"/>
              </a:buClr>
              <a:buSzPct val="160000"/>
              <a:buChar char="•"/>
              <a:tabLst>
                <a:tab pos="241300" algn="l"/>
              </a:tabLst>
            </a:pP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2658869" y="632226"/>
            <a:ext cx="12573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100" dirty="0">
                <a:solidFill>
                  <a:srgbClr val="0070C0"/>
                </a:solidFill>
              </a:rPr>
              <a:t>Configuración</a:t>
            </a:r>
            <a:r>
              <a:rPr sz="4800" b="1" spc="-35" dirty="0">
                <a:solidFill>
                  <a:srgbClr val="0070C0"/>
                </a:solidFill>
              </a:rPr>
              <a:t> </a:t>
            </a:r>
            <a:r>
              <a:rPr sz="4800" b="1" spc="95" dirty="0">
                <a:solidFill>
                  <a:srgbClr val="0070C0"/>
                </a:solidFill>
              </a:rPr>
              <a:t>del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lang="es-ES" sz="4800" b="1" spc="95" dirty="0" smtClean="0">
                <a:solidFill>
                  <a:srgbClr val="0070C0"/>
                </a:solidFill>
              </a:rPr>
              <a:t>barra</a:t>
            </a:r>
            <a:r>
              <a:rPr sz="4800" b="1" spc="-30" dirty="0" smtClean="0">
                <a:solidFill>
                  <a:srgbClr val="0070C0"/>
                </a:solidFill>
              </a:rPr>
              <a:t> </a:t>
            </a:r>
            <a:r>
              <a:rPr sz="4800" b="1" spc="100" dirty="0">
                <a:solidFill>
                  <a:srgbClr val="0070C0"/>
                </a:solidFill>
              </a:rPr>
              <a:t>de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25" dirty="0">
                <a:solidFill>
                  <a:srgbClr val="0070C0"/>
                </a:solidFill>
              </a:rPr>
              <a:t>distribución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10</a:t>
            </a:fld>
            <a:endParaRPr spc="25" dirty="0"/>
          </a:p>
        </p:txBody>
      </p:sp>
      <p:grpSp>
        <p:nvGrpSpPr>
          <p:cNvPr id="66" name="Grupo 65"/>
          <p:cNvGrpSpPr/>
          <p:nvPr/>
        </p:nvGrpSpPr>
        <p:grpSpPr>
          <a:xfrm>
            <a:off x="1020450" y="2435352"/>
            <a:ext cx="14965740" cy="6175248"/>
            <a:chOff x="4015423" y="2435352"/>
            <a:chExt cx="8440229" cy="3572268"/>
          </a:xfrm>
        </p:grpSpPr>
        <p:sp>
          <p:nvSpPr>
            <p:cNvPr id="2" name="object 2"/>
            <p:cNvSpPr/>
            <p:nvPr/>
          </p:nvSpPr>
          <p:spPr>
            <a:xfrm>
              <a:off x="7553959" y="4471415"/>
              <a:ext cx="1155700" cy="38100"/>
            </a:xfrm>
            <a:custGeom>
              <a:avLst/>
              <a:gdLst/>
              <a:ahLst/>
              <a:cxnLst/>
              <a:rect l="l" t="t" r="r" b="b"/>
              <a:pathLst>
                <a:path w="1155700" h="38100">
                  <a:moveTo>
                    <a:pt x="1155191" y="38099"/>
                  </a:moveTo>
                  <a:lnTo>
                    <a:pt x="1155191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1155191" y="380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9989313" y="5754637"/>
              <a:ext cx="410209" cy="245745"/>
            </a:xfrm>
            <a:custGeom>
              <a:avLst/>
              <a:gdLst/>
              <a:ahLst/>
              <a:cxnLst/>
              <a:rect l="l" t="t" r="r" b="b"/>
              <a:pathLst>
                <a:path w="410210" h="245745">
                  <a:moveTo>
                    <a:pt x="391668" y="236220"/>
                  </a:moveTo>
                  <a:lnTo>
                    <a:pt x="390144" y="236220"/>
                  </a:lnTo>
                  <a:lnTo>
                    <a:pt x="388620" y="233172"/>
                  </a:lnTo>
                  <a:lnTo>
                    <a:pt x="385572" y="228600"/>
                  </a:lnTo>
                  <a:lnTo>
                    <a:pt x="381000" y="222504"/>
                  </a:lnTo>
                  <a:lnTo>
                    <a:pt x="377952" y="216408"/>
                  </a:lnTo>
                  <a:lnTo>
                    <a:pt x="368808" y="204216"/>
                  </a:lnTo>
                  <a:lnTo>
                    <a:pt x="365760" y="198120"/>
                  </a:lnTo>
                  <a:lnTo>
                    <a:pt x="361188" y="187452"/>
                  </a:lnTo>
                  <a:lnTo>
                    <a:pt x="355422" y="173050"/>
                  </a:lnTo>
                  <a:lnTo>
                    <a:pt x="356616" y="170688"/>
                  </a:lnTo>
                  <a:lnTo>
                    <a:pt x="359664" y="169164"/>
                  </a:lnTo>
                  <a:lnTo>
                    <a:pt x="359664" y="166116"/>
                  </a:lnTo>
                  <a:lnTo>
                    <a:pt x="358140" y="163068"/>
                  </a:lnTo>
                  <a:lnTo>
                    <a:pt x="356616" y="160020"/>
                  </a:lnTo>
                  <a:lnTo>
                    <a:pt x="355092" y="158496"/>
                  </a:lnTo>
                  <a:lnTo>
                    <a:pt x="353568" y="156972"/>
                  </a:lnTo>
                  <a:lnTo>
                    <a:pt x="347472" y="147828"/>
                  </a:lnTo>
                  <a:lnTo>
                    <a:pt x="342900" y="141732"/>
                  </a:lnTo>
                  <a:lnTo>
                    <a:pt x="338328" y="134112"/>
                  </a:lnTo>
                  <a:lnTo>
                    <a:pt x="326136" y="115824"/>
                  </a:lnTo>
                  <a:lnTo>
                    <a:pt x="324612" y="114300"/>
                  </a:lnTo>
                  <a:lnTo>
                    <a:pt x="324612" y="112776"/>
                  </a:lnTo>
                  <a:lnTo>
                    <a:pt x="323088" y="112776"/>
                  </a:lnTo>
                  <a:lnTo>
                    <a:pt x="310896" y="109728"/>
                  </a:lnTo>
                  <a:lnTo>
                    <a:pt x="300228" y="108204"/>
                  </a:lnTo>
                  <a:lnTo>
                    <a:pt x="289560" y="105156"/>
                  </a:lnTo>
                  <a:lnTo>
                    <a:pt x="263652" y="105156"/>
                  </a:lnTo>
                  <a:lnTo>
                    <a:pt x="257556" y="106680"/>
                  </a:lnTo>
                  <a:lnTo>
                    <a:pt x="256032" y="106680"/>
                  </a:lnTo>
                  <a:lnTo>
                    <a:pt x="243840" y="112776"/>
                  </a:lnTo>
                  <a:lnTo>
                    <a:pt x="242316" y="112776"/>
                  </a:lnTo>
                  <a:lnTo>
                    <a:pt x="237744" y="117348"/>
                  </a:lnTo>
                  <a:lnTo>
                    <a:pt x="237744" y="118872"/>
                  </a:lnTo>
                  <a:lnTo>
                    <a:pt x="231648" y="124968"/>
                  </a:lnTo>
                  <a:lnTo>
                    <a:pt x="227076" y="131064"/>
                  </a:lnTo>
                  <a:lnTo>
                    <a:pt x="217932" y="149352"/>
                  </a:lnTo>
                  <a:lnTo>
                    <a:pt x="213360" y="160020"/>
                  </a:lnTo>
                  <a:lnTo>
                    <a:pt x="210858" y="168732"/>
                  </a:lnTo>
                  <a:lnTo>
                    <a:pt x="181356" y="176784"/>
                  </a:lnTo>
                  <a:lnTo>
                    <a:pt x="166116" y="181356"/>
                  </a:lnTo>
                  <a:lnTo>
                    <a:pt x="150876" y="184404"/>
                  </a:lnTo>
                  <a:lnTo>
                    <a:pt x="137160" y="188976"/>
                  </a:lnTo>
                  <a:lnTo>
                    <a:pt x="123444" y="192024"/>
                  </a:lnTo>
                  <a:lnTo>
                    <a:pt x="99060" y="195072"/>
                  </a:lnTo>
                  <a:lnTo>
                    <a:pt x="86868" y="195072"/>
                  </a:lnTo>
                  <a:lnTo>
                    <a:pt x="76200" y="193548"/>
                  </a:lnTo>
                  <a:lnTo>
                    <a:pt x="64008" y="190500"/>
                  </a:lnTo>
                  <a:lnTo>
                    <a:pt x="65532" y="190500"/>
                  </a:lnTo>
                  <a:lnTo>
                    <a:pt x="53340" y="185928"/>
                  </a:lnTo>
                  <a:lnTo>
                    <a:pt x="48768" y="182880"/>
                  </a:lnTo>
                  <a:lnTo>
                    <a:pt x="42672" y="178308"/>
                  </a:lnTo>
                  <a:lnTo>
                    <a:pt x="38100" y="173736"/>
                  </a:lnTo>
                  <a:lnTo>
                    <a:pt x="32004" y="169164"/>
                  </a:lnTo>
                  <a:lnTo>
                    <a:pt x="27432" y="163068"/>
                  </a:lnTo>
                  <a:lnTo>
                    <a:pt x="21336" y="156972"/>
                  </a:lnTo>
                  <a:lnTo>
                    <a:pt x="16764" y="150876"/>
                  </a:lnTo>
                  <a:lnTo>
                    <a:pt x="10668" y="141732"/>
                  </a:lnTo>
                  <a:lnTo>
                    <a:pt x="0" y="149352"/>
                  </a:lnTo>
                  <a:lnTo>
                    <a:pt x="12192" y="164592"/>
                  </a:lnTo>
                  <a:lnTo>
                    <a:pt x="16764" y="172212"/>
                  </a:lnTo>
                  <a:lnTo>
                    <a:pt x="22860" y="178308"/>
                  </a:lnTo>
                  <a:lnTo>
                    <a:pt x="28956" y="182880"/>
                  </a:lnTo>
                  <a:lnTo>
                    <a:pt x="35052" y="188976"/>
                  </a:lnTo>
                  <a:lnTo>
                    <a:pt x="41148" y="192024"/>
                  </a:lnTo>
                  <a:lnTo>
                    <a:pt x="47244" y="196596"/>
                  </a:lnTo>
                  <a:lnTo>
                    <a:pt x="59436" y="202692"/>
                  </a:lnTo>
                  <a:lnTo>
                    <a:pt x="60960" y="202692"/>
                  </a:lnTo>
                  <a:lnTo>
                    <a:pt x="64008" y="203454"/>
                  </a:lnTo>
                  <a:lnTo>
                    <a:pt x="73152" y="205740"/>
                  </a:lnTo>
                  <a:lnTo>
                    <a:pt x="85344" y="207264"/>
                  </a:lnTo>
                  <a:lnTo>
                    <a:pt x="112776" y="207264"/>
                  </a:lnTo>
                  <a:lnTo>
                    <a:pt x="140208" y="201168"/>
                  </a:lnTo>
                  <a:lnTo>
                    <a:pt x="155448" y="196596"/>
                  </a:lnTo>
                  <a:lnTo>
                    <a:pt x="169164" y="193548"/>
                  </a:lnTo>
                  <a:lnTo>
                    <a:pt x="184404" y="188976"/>
                  </a:lnTo>
                  <a:lnTo>
                    <a:pt x="210312" y="181902"/>
                  </a:lnTo>
                  <a:lnTo>
                    <a:pt x="214884" y="180657"/>
                  </a:lnTo>
                  <a:lnTo>
                    <a:pt x="217932" y="179832"/>
                  </a:lnTo>
                  <a:lnTo>
                    <a:pt x="222504" y="175260"/>
                  </a:lnTo>
                  <a:lnTo>
                    <a:pt x="225552" y="163068"/>
                  </a:lnTo>
                  <a:lnTo>
                    <a:pt x="234696" y="144780"/>
                  </a:lnTo>
                  <a:lnTo>
                    <a:pt x="237744" y="137160"/>
                  </a:lnTo>
                  <a:lnTo>
                    <a:pt x="242316" y="131064"/>
                  </a:lnTo>
                  <a:lnTo>
                    <a:pt x="245364" y="128016"/>
                  </a:lnTo>
                  <a:lnTo>
                    <a:pt x="246888" y="126873"/>
                  </a:lnTo>
                  <a:lnTo>
                    <a:pt x="249936" y="124587"/>
                  </a:lnTo>
                  <a:lnTo>
                    <a:pt x="251460" y="123444"/>
                  </a:lnTo>
                  <a:lnTo>
                    <a:pt x="249936" y="123444"/>
                  </a:lnTo>
                  <a:lnTo>
                    <a:pt x="254508" y="121158"/>
                  </a:lnTo>
                  <a:lnTo>
                    <a:pt x="256032" y="120396"/>
                  </a:lnTo>
                  <a:lnTo>
                    <a:pt x="254508" y="120396"/>
                  </a:lnTo>
                  <a:lnTo>
                    <a:pt x="266700" y="117348"/>
                  </a:lnTo>
                  <a:lnTo>
                    <a:pt x="280416" y="117348"/>
                  </a:lnTo>
                  <a:lnTo>
                    <a:pt x="288036" y="118872"/>
                  </a:lnTo>
                  <a:lnTo>
                    <a:pt x="297180" y="120396"/>
                  </a:lnTo>
                  <a:lnTo>
                    <a:pt x="307848" y="121920"/>
                  </a:lnTo>
                  <a:lnTo>
                    <a:pt x="315468" y="123825"/>
                  </a:lnTo>
                  <a:lnTo>
                    <a:pt x="316738" y="124142"/>
                  </a:lnTo>
                  <a:lnTo>
                    <a:pt x="320040" y="129921"/>
                  </a:lnTo>
                  <a:lnTo>
                    <a:pt x="321564" y="132588"/>
                  </a:lnTo>
                  <a:lnTo>
                    <a:pt x="327660" y="141732"/>
                  </a:lnTo>
                  <a:lnTo>
                    <a:pt x="336143" y="153047"/>
                  </a:lnTo>
                  <a:lnTo>
                    <a:pt x="335280" y="153924"/>
                  </a:lnTo>
                  <a:lnTo>
                    <a:pt x="335280" y="156972"/>
                  </a:lnTo>
                  <a:lnTo>
                    <a:pt x="336804" y="158496"/>
                  </a:lnTo>
                  <a:lnTo>
                    <a:pt x="336804" y="163068"/>
                  </a:lnTo>
                  <a:lnTo>
                    <a:pt x="338328" y="166116"/>
                  </a:lnTo>
                  <a:lnTo>
                    <a:pt x="339852" y="170688"/>
                  </a:lnTo>
                  <a:lnTo>
                    <a:pt x="342900" y="176784"/>
                  </a:lnTo>
                  <a:lnTo>
                    <a:pt x="345948" y="184404"/>
                  </a:lnTo>
                  <a:lnTo>
                    <a:pt x="358140" y="208788"/>
                  </a:lnTo>
                  <a:lnTo>
                    <a:pt x="362712" y="216408"/>
                  </a:lnTo>
                  <a:lnTo>
                    <a:pt x="365760" y="222504"/>
                  </a:lnTo>
                  <a:lnTo>
                    <a:pt x="370332" y="230124"/>
                  </a:lnTo>
                  <a:lnTo>
                    <a:pt x="374904" y="236220"/>
                  </a:lnTo>
                  <a:lnTo>
                    <a:pt x="377952" y="240792"/>
                  </a:lnTo>
                  <a:lnTo>
                    <a:pt x="381000" y="243840"/>
                  </a:lnTo>
                  <a:lnTo>
                    <a:pt x="381000" y="245364"/>
                  </a:lnTo>
                  <a:lnTo>
                    <a:pt x="391668" y="237744"/>
                  </a:lnTo>
                  <a:lnTo>
                    <a:pt x="391668" y="236220"/>
                  </a:lnTo>
                  <a:close/>
                </a:path>
                <a:path w="410210" h="245745">
                  <a:moveTo>
                    <a:pt x="409956" y="134112"/>
                  </a:moveTo>
                  <a:lnTo>
                    <a:pt x="408432" y="132588"/>
                  </a:lnTo>
                  <a:lnTo>
                    <a:pt x="406908" y="129540"/>
                  </a:lnTo>
                  <a:lnTo>
                    <a:pt x="402336" y="124968"/>
                  </a:lnTo>
                  <a:lnTo>
                    <a:pt x="399288" y="118872"/>
                  </a:lnTo>
                  <a:lnTo>
                    <a:pt x="394716" y="112776"/>
                  </a:lnTo>
                  <a:lnTo>
                    <a:pt x="390144" y="105156"/>
                  </a:lnTo>
                  <a:lnTo>
                    <a:pt x="379476" y="83820"/>
                  </a:lnTo>
                  <a:lnTo>
                    <a:pt x="374904" y="76200"/>
                  </a:lnTo>
                  <a:lnTo>
                    <a:pt x="372287" y="69659"/>
                  </a:lnTo>
                  <a:lnTo>
                    <a:pt x="376428" y="65532"/>
                  </a:lnTo>
                  <a:lnTo>
                    <a:pt x="377952" y="60960"/>
                  </a:lnTo>
                  <a:lnTo>
                    <a:pt x="374904" y="59436"/>
                  </a:lnTo>
                  <a:lnTo>
                    <a:pt x="374904" y="57912"/>
                  </a:lnTo>
                  <a:lnTo>
                    <a:pt x="374904" y="56388"/>
                  </a:lnTo>
                  <a:lnTo>
                    <a:pt x="371856" y="53340"/>
                  </a:lnTo>
                  <a:lnTo>
                    <a:pt x="370332" y="51816"/>
                  </a:lnTo>
                  <a:lnTo>
                    <a:pt x="368808" y="48768"/>
                  </a:lnTo>
                  <a:lnTo>
                    <a:pt x="365760" y="44196"/>
                  </a:lnTo>
                  <a:lnTo>
                    <a:pt x="361188" y="38100"/>
                  </a:lnTo>
                  <a:lnTo>
                    <a:pt x="356616" y="30480"/>
                  </a:lnTo>
                  <a:lnTo>
                    <a:pt x="350520" y="21336"/>
                  </a:lnTo>
                  <a:lnTo>
                    <a:pt x="344424" y="10668"/>
                  </a:lnTo>
                  <a:lnTo>
                    <a:pt x="342900" y="10668"/>
                  </a:lnTo>
                  <a:lnTo>
                    <a:pt x="341376" y="9144"/>
                  </a:lnTo>
                  <a:lnTo>
                    <a:pt x="339852" y="9144"/>
                  </a:lnTo>
                  <a:lnTo>
                    <a:pt x="327660" y="6096"/>
                  </a:lnTo>
                  <a:lnTo>
                    <a:pt x="316992" y="3048"/>
                  </a:lnTo>
                  <a:lnTo>
                    <a:pt x="298704" y="0"/>
                  </a:lnTo>
                  <a:lnTo>
                    <a:pt x="289560" y="0"/>
                  </a:lnTo>
                  <a:lnTo>
                    <a:pt x="274320" y="3048"/>
                  </a:lnTo>
                  <a:lnTo>
                    <a:pt x="268224" y="4572"/>
                  </a:lnTo>
                  <a:lnTo>
                    <a:pt x="266700" y="4572"/>
                  </a:lnTo>
                  <a:lnTo>
                    <a:pt x="266700" y="6096"/>
                  </a:lnTo>
                  <a:lnTo>
                    <a:pt x="260604" y="9144"/>
                  </a:lnTo>
                  <a:lnTo>
                    <a:pt x="256032" y="13716"/>
                  </a:lnTo>
                  <a:lnTo>
                    <a:pt x="254508" y="13716"/>
                  </a:lnTo>
                  <a:lnTo>
                    <a:pt x="249936" y="19812"/>
                  </a:lnTo>
                  <a:lnTo>
                    <a:pt x="243840" y="27432"/>
                  </a:lnTo>
                  <a:lnTo>
                    <a:pt x="239268" y="35052"/>
                  </a:lnTo>
                  <a:lnTo>
                    <a:pt x="236220" y="44196"/>
                  </a:lnTo>
                  <a:lnTo>
                    <a:pt x="231648" y="54864"/>
                  </a:lnTo>
                  <a:lnTo>
                    <a:pt x="228460" y="63347"/>
                  </a:lnTo>
                  <a:lnTo>
                    <a:pt x="214884" y="67056"/>
                  </a:lnTo>
                  <a:lnTo>
                    <a:pt x="169164" y="80772"/>
                  </a:lnTo>
                  <a:lnTo>
                    <a:pt x="155448" y="85344"/>
                  </a:lnTo>
                  <a:lnTo>
                    <a:pt x="141732" y="88392"/>
                  </a:lnTo>
                  <a:lnTo>
                    <a:pt x="128016" y="89916"/>
                  </a:lnTo>
                  <a:lnTo>
                    <a:pt x="115824" y="91440"/>
                  </a:lnTo>
                  <a:lnTo>
                    <a:pt x="105156" y="91440"/>
                  </a:lnTo>
                  <a:lnTo>
                    <a:pt x="92964" y="89916"/>
                  </a:lnTo>
                  <a:lnTo>
                    <a:pt x="80772" y="86868"/>
                  </a:lnTo>
                  <a:lnTo>
                    <a:pt x="82296" y="86868"/>
                  </a:lnTo>
                  <a:lnTo>
                    <a:pt x="71628" y="82296"/>
                  </a:lnTo>
                  <a:lnTo>
                    <a:pt x="65532" y="77724"/>
                  </a:lnTo>
                  <a:lnTo>
                    <a:pt x="60960" y="74676"/>
                  </a:lnTo>
                  <a:lnTo>
                    <a:pt x="54864" y="70104"/>
                  </a:lnTo>
                  <a:lnTo>
                    <a:pt x="44196" y="59436"/>
                  </a:lnTo>
                  <a:lnTo>
                    <a:pt x="39624" y="53340"/>
                  </a:lnTo>
                  <a:lnTo>
                    <a:pt x="33528" y="45720"/>
                  </a:lnTo>
                  <a:lnTo>
                    <a:pt x="28956" y="38100"/>
                  </a:lnTo>
                  <a:lnTo>
                    <a:pt x="18288" y="45720"/>
                  </a:lnTo>
                  <a:lnTo>
                    <a:pt x="24384" y="53340"/>
                  </a:lnTo>
                  <a:lnTo>
                    <a:pt x="28956" y="60960"/>
                  </a:lnTo>
                  <a:lnTo>
                    <a:pt x="35052" y="68580"/>
                  </a:lnTo>
                  <a:lnTo>
                    <a:pt x="41148" y="74676"/>
                  </a:lnTo>
                  <a:lnTo>
                    <a:pt x="53340" y="83820"/>
                  </a:lnTo>
                  <a:lnTo>
                    <a:pt x="57912" y="88392"/>
                  </a:lnTo>
                  <a:lnTo>
                    <a:pt x="65532" y="92964"/>
                  </a:lnTo>
                  <a:lnTo>
                    <a:pt x="77724" y="97536"/>
                  </a:lnTo>
                  <a:lnTo>
                    <a:pt x="77724" y="99060"/>
                  </a:lnTo>
                  <a:lnTo>
                    <a:pt x="80772" y="99822"/>
                  </a:lnTo>
                  <a:lnTo>
                    <a:pt x="89916" y="102108"/>
                  </a:lnTo>
                  <a:lnTo>
                    <a:pt x="103632" y="103632"/>
                  </a:lnTo>
                  <a:lnTo>
                    <a:pt x="115824" y="103632"/>
                  </a:lnTo>
                  <a:lnTo>
                    <a:pt x="143256" y="100584"/>
                  </a:lnTo>
                  <a:lnTo>
                    <a:pt x="158496" y="97536"/>
                  </a:lnTo>
                  <a:lnTo>
                    <a:pt x="172212" y="92964"/>
                  </a:lnTo>
                  <a:lnTo>
                    <a:pt x="217932" y="79248"/>
                  </a:lnTo>
                  <a:lnTo>
                    <a:pt x="227076" y="76746"/>
                  </a:lnTo>
                  <a:lnTo>
                    <a:pt x="231648" y="75501"/>
                  </a:lnTo>
                  <a:lnTo>
                    <a:pt x="234696" y="74676"/>
                  </a:lnTo>
                  <a:lnTo>
                    <a:pt x="237744" y="74676"/>
                  </a:lnTo>
                  <a:lnTo>
                    <a:pt x="239268" y="73152"/>
                  </a:lnTo>
                  <a:lnTo>
                    <a:pt x="239268" y="71628"/>
                  </a:lnTo>
                  <a:lnTo>
                    <a:pt x="243840" y="59436"/>
                  </a:lnTo>
                  <a:lnTo>
                    <a:pt x="246888" y="48768"/>
                  </a:lnTo>
                  <a:lnTo>
                    <a:pt x="256032" y="33528"/>
                  </a:lnTo>
                  <a:lnTo>
                    <a:pt x="259080" y="27432"/>
                  </a:lnTo>
                  <a:lnTo>
                    <a:pt x="263652" y="22860"/>
                  </a:lnTo>
                  <a:lnTo>
                    <a:pt x="272796" y="16764"/>
                  </a:lnTo>
                  <a:lnTo>
                    <a:pt x="277368" y="15621"/>
                  </a:lnTo>
                  <a:lnTo>
                    <a:pt x="278892" y="15240"/>
                  </a:lnTo>
                  <a:lnTo>
                    <a:pt x="277368" y="15240"/>
                  </a:lnTo>
                  <a:lnTo>
                    <a:pt x="283464" y="13716"/>
                  </a:lnTo>
                  <a:lnTo>
                    <a:pt x="306324" y="13716"/>
                  </a:lnTo>
                  <a:lnTo>
                    <a:pt x="315468" y="16764"/>
                  </a:lnTo>
                  <a:lnTo>
                    <a:pt x="326136" y="18288"/>
                  </a:lnTo>
                  <a:lnTo>
                    <a:pt x="333756" y="20459"/>
                  </a:lnTo>
                  <a:lnTo>
                    <a:pt x="335241" y="20878"/>
                  </a:lnTo>
                  <a:lnTo>
                    <a:pt x="336804" y="23622"/>
                  </a:lnTo>
                  <a:lnTo>
                    <a:pt x="339852" y="28956"/>
                  </a:lnTo>
                  <a:lnTo>
                    <a:pt x="345948" y="36576"/>
                  </a:lnTo>
                  <a:lnTo>
                    <a:pt x="350520" y="44196"/>
                  </a:lnTo>
                  <a:lnTo>
                    <a:pt x="353568" y="48260"/>
                  </a:lnTo>
                  <a:lnTo>
                    <a:pt x="353568" y="54864"/>
                  </a:lnTo>
                  <a:lnTo>
                    <a:pt x="355092" y="57912"/>
                  </a:lnTo>
                  <a:lnTo>
                    <a:pt x="356616" y="62484"/>
                  </a:lnTo>
                  <a:lnTo>
                    <a:pt x="358140" y="67056"/>
                  </a:lnTo>
                  <a:lnTo>
                    <a:pt x="359664" y="73152"/>
                  </a:lnTo>
                  <a:lnTo>
                    <a:pt x="364236" y="80772"/>
                  </a:lnTo>
                  <a:lnTo>
                    <a:pt x="365760" y="84582"/>
                  </a:lnTo>
                  <a:lnTo>
                    <a:pt x="367284" y="88392"/>
                  </a:lnTo>
                  <a:lnTo>
                    <a:pt x="371856" y="99060"/>
                  </a:lnTo>
                  <a:lnTo>
                    <a:pt x="374904" y="105156"/>
                  </a:lnTo>
                  <a:lnTo>
                    <a:pt x="379476" y="112776"/>
                  </a:lnTo>
                  <a:lnTo>
                    <a:pt x="384048" y="118872"/>
                  </a:lnTo>
                  <a:lnTo>
                    <a:pt x="388620" y="126492"/>
                  </a:lnTo>
                  <a:lnTo>
                    <a:pt x="393192" y="131064"/>
                  </a:lnTo>
                  <a:lnTo>
                    <a:pt x="397764" y="140208"/>
                  </a:lnTo>
                  <a:lnTo>
                    <a:pt x="399288" y="140208"/>
                  </a:lnTo>
                  <a:lnTo>
                    <a:pt x="409956" y="13411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046712" y="5763780"/>
              <a:ext cx="408940" cy="243840"/>
            </a:xfrm>
            <a:custGeom>
              <a:avLst/>
              <a:gdLst/>
              <a:ahLst/>
              <a:cxnLst/>
              <a:rect l="l" t="t" r="r" b="b"/>
              <a:pathLst>
                <a:path w="408940" h="243839">
                  <a:moveTo>
                    <a:pt x="391668" y="237744"/>
                  </a:moveTo>
                  <a:lnTo>
                    <a:pt x="390144" y="236220"/>
                  </a:lnTo>
                  <a:lnTo>
                    <a:pt x="388620" y="233172"/>
                  </a:lnTo>
                  <a:lnTo>
                    <a:pt x="385572" y="228600"/>
                  </a:lnTo>
                  <a:lnTo>
                    <a:pt x="371856" y="210312"/>
                  </a:lnTo>
                  <a:lnTo>
                    <a:pt x="368808" y="202692"/>
                  </a:lnTo>
                  <a:lnTo>
                    <a:pt x="365760" y="198120"/>
                  </a:lnTo>
                  <a:lnTo>
                    <a:pt x="361188" y="187452"/>
                  </a:lnTo>
                  <a:lnTo>
                    <a:pt x="356616" y="179832"/>
                  </a:lnTo>
                  <a:lnTo>
                    <a:pt x="353999" y="173291"/>
                  </a:lnTo>
                  <a:lnTo>
                    <a:pt x="355092" y="172212"/>
                  </a:lnTo>
                  <a:lnTo>
                    <a:pt x="358140" y="170688"/>
                  </a:lnTo>
                  <a:lnTo>
                    <a:pt x="359664" y="166116"/>
                  </a:lnTo>
                  <a:lnTo>
                    <a:pt x="358140" y="163068"/>
                  </a:lnTo>
                  <a:lnTo>
                    <a:pt x="356616" y="163068"/>
                  </a:lnTo>
                  <a:lnTo>
                    <a:pt x="356616" y="161544"/>
                  </a:lnTo>
                  <a:lnTo>
                    <a:pt x="355092" y="158496"/>
                  </a:lnTo>
                  <a:lnTo>
                    <a:pt x="353568" y="156972"/>
                  </a:lnTo>
                  <a:lnTo>
                    <a:pt x="352044" y="155448"/>
                  </a:lnTo>
                  <a:lnTo>
                    <a:pt x="350520" y="152400"/>
                  </a:lnTo>
                  <a:lnTo>
                    <a:pt x="347472" y="147828"/>
                  </a:lnTo>
                  <a:lnTo>
                    <a:pt x="347472" y="169164"/>
                  </a:lnTo>
                  <a:lnTo>
                    <a:pt x="345948" y="169164"/>
                  </a:lnTo>
                  <a:lnTo>
                    <a:pt x="346913" y="168605"/>
                  </a:lnTo>
                  <a:lnTo>
                    <a:pt x="347472" y="169164"/>
                  </a:lnTo>
                  <a:lnTo>
                    <a:pt x="347472" y="147828"/>
                  </a:lnTo>
                  <a:lnTo>
                    <a:pt x="342900" y="141732"/>
                  </a:lnTo>
                  <a:lnTo>
                    <a:pt x="338328" y="134112"/>
                  </a:lnTo>
                  <a:lnTo>
                    <a:pt x="326136" y="115824"/>
                  </a:lnTo>
                  <a:lnTo>
                    <a:pt x="323088" y="112776"/>
                  </a:lnTo>
                  <a:lnTo>
                    <a:pt x="321564" y="112776"/>
                  </a:lnTo>
                  <a:lnTo>
                    <a:pt x="309372" y="109728"/>
                  </a:lnTo>
                  <a:lnTo>
                    <a:pt x="298704" y="106680"/>
                  </a:lnTo>
                  <a:lnTo>
                    <a:pt x="289560" y="105156"/>
                  </a:lnTo>
                  <a:lnTo>
                    <a:pt x="280416" y="105156"/>
                  </a:lnTo>
                  <a:lnTo>
                    <a:pt x="271272" y="103632"/>
                  </a:lnTo>
                  <a:lnTo>
                    <a:pt x="256032" y="106680"/>
                  </a:lnTo>
                  <a:lnTo>
                    <a:pt x="249936" y="108204"/>
                  </a:lnTo>
                  <a:lnTo>
                    <a:pt x="249936" y="109728"/>
                  </a:lnTo>
                  <a:lnTo>
                    <a:pt x="248412" y="109728"/>
                  </a:lnTo>
                  <a:lnTo>
                    <a:pt x="242316" y="112776"/>
                  </a:lnTo>
                  <a:lnTo>
                    <a:pt x="237744" y="117348"/>
                  </a:lnTo>
                  <a:lnTo>
                    <a:pt x="236220" y="117348"/>
                  </a:lnTo>
                  <a:lnTo>
                    <a:pt x="236220" y="118872"/>
                  </a:lnTo>
                  <a:lnTo>
                    <a:pt x="231648" y="123444"/>
                  </a:lnTo>
                  <a:lnTo>
                    <a:pt x="222504" y="138684"/>
                  </a:lnTo>
                  <a:lnTo>
                    <a:pt x="209816" y="168275"/>
                  </a:lnTo>
                  <a:lnTo>
                    <a:pt x="196596" y="170688"/>
                  </a:lnTo>
                  <a:lnTo>
                    <a:pt x="150876" y="184404"/>
                  </a:lnTo>
                  <a:lnTo>
                    <a:pt x="137160" y="188976"/>
                  </a:lnTo>
                  <a:lnTo>
                    <a:pt x="123444" y="192024"/>
                  </a:lnTo>
                  <a:lnTo>
                    <a:pt x="99060" y="195072"/>
                  </a:lnTo>
                  <a:lnTo>
                    <a:pt x="86868" y="195072"/>
                  </a:lnTo>
                  <a:lnTo>
                    <a:pt x="47244" y="182880"/>
                  </a:lnTo>
                  <a:lnTo>
                    <a:pt x="42672" y="178308"/>
                  </a:lnTo>
                  <a:lnTo>
                    <a:pt x="36576" y="173736"/>
                  </a:lnTo>
                  <a:lnTo>
                    <a:pt x="25908" y="163068"/>
                  </a:lnTo>
                  <a:lnTo>
                    <a:pt x="21336" y="156972"/>
                  </a:lnTo>
                  <a:lnTo>
                    <a:pt x="15240" y="150876"/>
                  </a:lnTo>
                  <a:lnTo>
                    <a:pt x="10668" y="141732"/>
                  </a:lnTo>
                  <a:lnTo>
                    <a:pt x="0" y="149352"/>
                  </a:lnTo>
                  <a:lnTo>
                    <a:pt x="6096" y="156972"/>
                  </a:lnTo>
                  <a:lnTo>
                    <a:pt x="10668" y="164592"/>
                  </a:lnTo>
                  <a:lnTo>
                    <a:pt x="16764" y="172212"/>
                  </a:lnTo>
                  <a:lnTo>
                    <a:pt x="22860" y="178308"/>
                  </a:lnTo>
                  <a:lnTo>
                    <a:pt x="28956" y="182880"/>
                  </a:lnTo>
                  <a:lnTo>
                    <a:pt x="35052" y="188976"/>
                  </a:lnTo>
                  <a:lnTo>
                    <a:pt x="41148" y="192024"/>
                  </a:lnTo>
                  <a:lnTo>
                    <a:pt x="47244" y="196596"/>
                  </a:lnTo>
                  <a:lnTo>
                    <a:pt x="59436" y="202692"/>
                  </a:lnTo>
                  <a:lnTo>
                    <a:pt x="71628" y="205740"/>
                  </a:lnTo>
                  <a:lnTo>
                    <a:pt x="85344" y="207264"/>
                  </a:lnTo>
                  <a:lnTo>
                    <a:pt x="97536" y="207264"/>
                  </a:lnTo>
                  <a:lnTo>
                    <a:pt x="124968" y="204216"/>
                  </a:lnTo>
                  <a:lnTo>
                    <a:pt x="140208" y="201168"/>
                  </a:lnTo>
                  <a:lnTo>
                    <a:pt x="153924" y="196596"/>
                  </a:lnTo>
                  <a:lnTo>
                    <a:pt x="199644" y="182880"/>
                  </a:lnTo>
                  <a:lnTo>
                    <a:pt x="208788" y="181216"/>
                  </a:lnTo>
                  <a:lnTo>
                    <a:pt x="213360" y="180378"/>
                  </a:lnTo>
                  <a:lnTo>
                    <a:pt x="216408" y="179832"/>
                  </a:lnTo>
                  <a:lnTo>
                    <a:pt x="219456" y="178308"/>
                  </a:lnTo>
                  <a:lnTo>
                    <a:pt x="220980" y="176784"/>
                  </a:lnTo>
                  <a:lnTo>
                    <a:pt x="220980" y="175260"/>
                  </a:lnTo>
                  <a:lnTo>
                    <a:pt x="225552" y="163068"/>
                  </a:lnTo>
                  <a:lnTo>
                    <a:pt x="228600" y="153924"/>
                  </a:lnTo>
                  <a:lnTo>
                    <a:pt x="233172" y="144780"/>
                  </a:lnTo>
                  <a:lnTo>
                    <a:pt x="237744" y="137160"/>
                  </a:lnTo>
                  <a:lnTo>
                    <a:pt x="242316" y="131064"/>
                  </a:lnTo>
                  <a:lnTo>
                    <a:pt x="245364" y="126492"/>
                  </a:lnTo>
                  <a:lnTo>
                    <a:pt x="245364" y="128016"/>
                  </a:lnTo>
                  <a:lnTo>
                    <a:pt x="249936" y="123444"/>
                  </a:lnTo>
                  <a:lnTo>
                    <a:pt x="254508" y="120396"/>
                  </a:lnTo>
                  <a:lnTo>
                    <a:pt x="259080" y="119253"/>
                  </a:lnTo>
                  <a:lnTo>
                    <a:pt x="260604" y="118872"/>
                  </a:lnTo>
                  <a:lnTo>
                    <a:pt x="259080" y="118872"/>
                  </a:lnTo>
                  <a:lnTo>
                    <a:pt x="265176" y="117348"/>
                  </a:lnTo>
                  <a:lnTo>
                    <a:pt x="280416" y="117348"/>
                  </a:lnTo>
                  <a:lnTo>
                    <a:pt x="288036" y="118872"/>
                  </a:lnTo>
                  <a:lnTo>
                    <a:pt x="297180" y="120396"/>
                  </a:lnTo>
                  <a:lnTo>
                    <a:pt x="307848" y="121920"/>
                  </a:lnTo>
                  <a:lnTo>
                    <a:pt x="315468" y="124091"/>
                  </a:lnTo>
                  <a:lnTo>
                    <a:pt x="316953" y="124510"/>
                  </a:lnTo>
                  <a:lnTo>
                    <a:pt x="318516" y="127254"/>
                  </a:lnTo>
                  <a:lnTo>
                    <a:pt x="321564" y="132588"/>
                  </a:lnTo>
                  <a:lnTo>
                    <a:pt x="327660" y="141732"/>
                  </a:lnTo>
                  <a:lnTo>
                    <a:pt x="335495" y="152171"/>
                  </a:lnTo>
                  <a:lnTo>
                    <a:pt x="335280" y="152400"/>
                  </a:lnTo>
                  <a:lnTo>
                    <a:pt x="335280" y="160020"/>
                  </a:lnTo>
                  <a:lnTo>
                    <a:pt x="338328" y="166116"/>
                  </a:lnTo>
                  <a:lnTo>
                    <a:pt x="339852" y="170688"/>
                  </a:lnTo>
                  <a:lnTo>
                    <a:pt x="342900" y="176784"/>
                  </a:lnTo>
                  <a:lnTo>
                    <a:pt x="345948" y="184404"/>
                  </a:lnTo>
                  <a:lnTo>
                    <a:pt x="348996" y="193548"/>
                  </a:lnTo>
                  <a:lnTo>
                    <a:pt x="356616" y="208788"/>
                  </a:lnTo>
                  <a:lnTo>
                    <a:pt x="361188" y="216408"/>
                  </a:lnTo>
                  <a:lnTo>
                    <a:pt x="365760" y="222504"/>
                  </a:lnTo>
                  <a:lnTo>
                    <a:pt x="370332" y="230124"/>
                  </a:lnTo>
                  <a:lnTo>
                    <a:pt x="374904" y="236220"/>
                  </a:lnTo>
                  <a:lnTo>
                    <a:pt x="377952" y="240792"/>
                  </a:lnTo>
                  <a:lnTo>
                    <a:pt x="379476" y="243840"/>
                  </a:lnTo>
                  <a:lnTo>
                    <a:pt x="381000" y="243840"/>
                  </a:lnTo>
                  <a:lnTo>
                    <a:pt x="391668" y="237744"/>
                  </a:lnTo>
                  <a:close/>
                </a:path>
                <a:path w="408940" h="243839">
                  <a:moveTo>
                    <a:pt x="408432" y="132588"/>
                  </a:moveTo>
                  <a:lnTo>
                    <a:pt x="405384" y="129540"/>
                  </a:lnTo>
                  <a:lnTo>
                    <a:pt x="402336" y="124968"/>
                  </a:lnTo>
                  <a:lnTo>
                    <a:pt x="397764" y="118872"/>
                  </a:lnTo>
                  <a:lnTo>
                    <a:pt x="394716" y="112776"/>
                  </a:lnTo>
                  <a:lnTo>
                    <a:pt x="390144" y="105156"/>
                  </a:lnTo>
                  <a:lnTo>
                    <a:pt x="385572" y="99060"/>
                  </a:lnTo>
                  <a:lnTo>
                    <a:pt x="377952" y="83820"/>
                  </a:lnTo>
                  <a:lnTo>
                    <a:pt x="374904" y="74676"/>
                  </a:lnTo>
                  <a:lnTo>
                    <a:pt x="371856" y="68580"/>
                  </a:lnTo>
                  <a:lnTo>
                    <a:pt x="373380" y="67056"/>
                  </a:lnTo>
                  <a:lnTo>
                    <a:pt x="376428" y="65532"/>
                  </a:lnTo>
                  <a:lnTo>
                    <a:pt x="376428" y="62484"/>
                  </a:lnTo>
                  <a:lnTo>
                    <a:pt x="374904" y="59436"/>
                  </a:lnTo>
                  <a:lnTo>
                    <a:pt x="374904" y="57912"/>
                  </a:lnTo>
                  <a:lnTo>
                    <a:pt x="371856" y="54864"/>
                  </a:lnTo>
                  <a:lnTo>
                    <a:pt x="370332" y="51816"/>
                  </a:lnTo>
                  <a:lnTo>
                    <a:pt x="368808" y="50292"/>
                  </a:lnTo>
                  <a:lnTo>
                    <a:pt x="367284" y="48768"/>
                  </a:lnTo>
                  <a:lnTo>
                    <a:pt x="365760" y="46482"/>
                  </a:lnTo>
                  <a:lnTo>
                    <a:pt x="365760" y="45720"/>
                  </a:lnTo>
                  <a:lnTo>
                    <a:pt x="365252" y="45720"/>
                  </a:lnTo>
                  <a:lnTo>
                    <a:pt x="364236" y="44196"/>
                  </a:lnTo>
                  <a:lnTo>
                    <a:pt x="359664" y="38100"/>
                  </a:lnTo>
                  <a:lnTo>
                    <a:pt x="355092" y="30480"/>
                  </a:lnTo>
                  <a:lnTo>
                    <a:pt x="350520" y="21336"/>
                  </a:lnTo>
                  <a:lnTo>
                    <a:pt x="342900" y="10668"/>
                  </a:lnTo>
                  <a:lnTo>
                    <a:pt x="341376" y="9144"/>
                  </a:lnTo>
                  <a:lnTo>
                    <a:pt x="339852" y="9144"/>
                  </a:lnTo>
                  <a:lnTo>
                    <a:pt x="327660" y="6096"/>
                  </a:lnTo>
                  <a:lnTo>
                    <a:pt x="316992" y="3048"/>
                  </a:lnTo>
                  <a:lnTo>
                    <a:pt x="306324" y="1524"/>
                  </a:lnTo>
                  <a:lnTo>
                    <a:pt x="297180" y="0"/>
                  </a:lnTo>
                  <a:lnTo>
                    <a:pt x="289560" y="0"/>
                  </a:lnTo>
                  <a:lnTo>
                    <a:pt x="280416" y="1524"/>
                  </a:lnTo>
                  <a:lnTo>
                    <a:pt x="274320" y="3048"/>
                  </a:lnTo>
                  <a:lnTo>
                    <a:pt x="272796" y="3048"/>
                  </a:lnTo>
                  <a:lnTo>
                    <a:pt x="266700" y="4572"/>
                  </a:lnTo>
                  <a:lnTo>
                    <a:pt x="266700" y="6096"/>
                  </a:lnTo>
                  <a:lnTo>
                    <a:pt x="260604" y="9144"/>
                  </a:lnTo>
                  <a:lnTo>
                    <a:pt x="234696" y="44196"/>
                  </a:lnTo>
                  <a:lnTo>
                    <a:pt x="231648" y="54864"/>
                  </a:lnTo>
                  <a:lnTo>
                    <a:pt x="228460" y="63347"/>
                  </a:lnTo>
                  <a:lnTo>
                    <a:pt x="198120" y="71628"/>
                  </a:lnTo>
                  <a:lnTo>
                    <a:pt x="182880" y="76200"/>
                  </a:lnTo>
                  <a:lnTo>
                    <a:pt x="169164" y="80772"/>
                  </a:lnTo>
                  <a:lnTo>
                    <a:pt x="153924" y="83820"/>
                  </a:lnTo>
                  <a:lnTo>
                    <a:pt x="140208" y="86868"/>
                  </a:lnTo>
                  <a:lnTo>
                    <a:pt x="128016" y="89916"/>
                  </a:lnTo>
                  <a:lnTo>
                    <a:pt x="115824" y="91440"/>
                  </a:lnTo>
                  <a:lnTo>
                    <a:pt x="103632" y="91440"/>
                  </a:lnTo>
                  <a:lnTo>
                    <a:pt x="92964" y="89916"/>
                  </a:lnTo>
                  <a:lnTo>
                    <a:pt x="80772" y="86868"/>
                  </a:lnTo>
                  <a:lnTo>
                    <a:pt x="82296" y="86868"/>
                  </a:lnTo>
                  <a:lnTo>
                    <a:pt x="70104" y="80772"/>
                  </a:lnTo>
                  <a:lnTo>
                    <a:pt x="65532" y="77724"/>
                  </a:lnTo>
                  <a:lnTo>
                    <a:pt x="59436" y="74676"/>
                  </a:lnTo>
                  <a:lnTo>
                    <a:pt x="54864" y="70104"/>
                  </a:lnTo>
                  <a:lnTo>
                    <a:pt x="48768" y="65532"/>
                  </a:lnTo>
                  <a:lnTo>
                    <a:pt x="44196" y="59436"/>
                  </a:lnTo>
                  <a:lnTo>
                    <a:pt x="38100" y="53340"/>
                  </a:lnTo>
                  <a:lnTo>
                    <a:pt x="33528" y="45720"/>
                  </a:lnTo>
                  <a:lnTo>
                    <a:pt x="27432" y="38100"/>
                  </a:lnTo>
                  <a:lnTo>
                    <a:pt x="16764" y="45720"/>
                  </a:lnTo>
                  <a:lnTo>
                    <a:pt x="28956" y="60960"/>
                  </a:lnTo>
                  <a:lnTo>
                    <a:pt x="35052" y="67056"/>
                  </a:lnTo>
                  <a:lnTo>
                    <a:pt x="39624" y="74676"/>
                  </a:lnTo>
                  <a:lnTo>
                    <a:pt x="64008" y="92964"/>
                  </a:lnTo>
                  <a:lnTo>
                    <a:pt x="76200" y="97536"/>
                  </a:lnTo>
                  <a:lnTo>
                    <a:pt x="77724" y="97536"/>
                  </a:lnTo>
                  <a:lnTo>
                    <a:pt x="77724" y="99060"/>
                  </a:lnTo>
                  <a:lnTo>
                    <a:pt x="80772" y="99822"/>
                  </a:lnTo>
                  <a:lnTo>
                    <a:pt x="89916" y="102108"/>
                  </a:lnTo>
                  <a:lnTo>
                    <a:pt x="102108" y="103632"/>
                  </a:lnTo>
                  <a:lnTo>
                    <a:pt x="115824" y="103632"/>
                  </a:lnTo>
                  <a:lnTo>
                    <a:pt x="143256" y="100584"/>
                  </a:lnTo>
                  <a:lnTo>
                    <a:pt x="156972" y="97536"/>
                  </a:lnTo>
                  <a:lnTo>
                    <a:pt x="172212" y="92964"/>
                  </a:lnTo>
                  <a:lnTo>
                    <a:pt x="185928" y="88392"/>
                  </a:lnTo>
                  <a:lnTo>
                    <a:pt x="202692" y="83820"/>
                  </a:lnTo>
                  <a:lnTo>
                    <a:pt x="217932" y="79248"/>
                  </a:lnTo>
                  <a:lnTo>
                    <a:pt x="227076" y="76746"/>
                  </a:lnTo>
                  <a:lnTo>
                    <a:pt x="231648" y="75501"/>
                  </a:lnTo>
                  <a:lnTo>
                    <a:pt x="234696" y="74676"/>
                  </a:lnTo>
                  <a:lnTo>
                    <a:pt x="236220" y="74676"/>
                  </a:lnTo>
                  <a:lnTo>
                    <a:pt x="239268" y="71628"/>
                  </a:lnTo>
                  <a:lnTo>
                    <a:pt x="242316" y="59436"/>
                  </a:lnTo>
                  <a:lnTo>
                    <a:pt x="246888" y="48768"/>
                  </a:lnTo>
                  <a:lnTo>
                    <a:pt x="251460" y="41148"/>
                  </a:lnTo>
                  <a:lnTo>
                    <a:pt x="254508" y="33528"/>
                  </a:lnTo>
                  <a:lnTo>
                    <a:pt x="259080" y="27432"/>
                  </a:lnTo>
                  <a:lnTo>
                    <a:pt x="262128" y="24384"/>
                  </a:lnTo>
                  <a:lnTo>
                    <a:pt x="263652" y="22860"/>
                  </a:lnTo>
                  <a:lnTo>
                    <a:pt x="262128" y="22860"/>
                  </a:lnTo>
                  <a:lnTo>
                    <a:pt x="268224" y="19812"/>
                  </a:lnTo>
                  <a:lnTo>
                    <a:pt x="271272" y="17780"/>
                  </a:lnTo>
                  <a:lnTo>
                    <a:pt x="272796" y="16764"/>
                  </a:lnTo>
                  <a:lnTo>
                    <a:pt x="271272" y="16764"/>
                  </a:lnTo>
                  <a:lnTo>
                    <a:pt x="277368" y="13716"/>
                  </a:lnTo>
                  <a:lnTo>
                    <a:pt x="277368" y="15240"/>
                  </a:lnTo>
                  <a:lnTo>
                    <a:pt x="283464" y="13716"/>
                  </a:lnTo>
                  <a:lnTo>
                    <a:pt x="304800" y="13716"/>
                  </a:lnTo>
                  <a:lnTo>
                    <a:pt x="313944" y="15240"/>
                  </a:lnTo>
                  <a:lnTo>
                    <a:pt x="324612" y="18288"/>
                  </a:lnTo>
                  <a:lnTo>
                    <a:pt x="332232" y="20193"/>
                  </a:lnTo>
                  <a:lnTo>
                    <a:pt x="333883" y="20599"/>
                  </a:lnTo>
                  <a:lnTo>
                    <a:pt x="336804" y="24688"/>
                  </a:lnTo>
                  <a:lnTo>
                    <a:pt x="339852" y="28956"/>
                  </a:lnTo>
                  <a:lnTo>
                    <a:pt x="348996" y="44196"/>
                  </a:lnTo>
                  <a:lnTo>
                    <a:pt x="352907" y="49415"/>
                  </a:lnTo>
                  <a:lnTo>
                    <a:pt x="352044" y="50292"/>
                  </a:lnTo>
                  <a:lnTo>
                    <a:pt x="352044" y="53340"/>
                  </a:lnTo>
                  <a:lnTo>
                    <a:pt x="353568" y="54864"/>
                  </a:lnTo>
                  <a:lnTo>
                    <a:pt x="353568" y="57912"/>
                  </a:lnTo>
                  <a:lnTo>
                    <a:pt x="356616" y="67056"/>
                  </a:lnTo>
                  <a:lnTo>
                    <a:pt x="359664" y="73152"/>
                  </a:lnTo>
                  <a:lnTo>
                    <a:pt x="362712" y="80772"/>
                  </a:lnTo>
                  <a:lnTo>
                    <a:pt x="364236" y="83312"/>
                  </a:lnTo>
                  <a:lnTo>
                    <a:pt x="367284" y="88392"/>
                  </a:lnTo>
                  <a:lnTo>
                    <a:pt x="371856" y="99060"/>
                  </a:lnTo>
                  <a:lnTo>
                    <a:pt x="374904" y="105156"/>
                  </a:lnTo>
                  <a:lnTo>
                    <a:pt x="379476" y="112776"/>
                  </a:lnTo>
                  <a:lnTo>
                    <a:pt x="382524" y="118872"/>
                  </a:lnTo>
                  <a:lnTo>
                    <a:pt x="387096" y="126492"/>
                  </a:lnTo>
                  <a:lnTo>
                    <a:pt x="391668" y="131064"/>
                  </a:lnTo>
                  <a:lnTo>
                    <a:pt x="394716" y="137160"/>
                  </a:lnTo>
                  <a:lnTo>
                    <a:pt x="397764" y="140208"/>
                  </a:lnTo>
                  <a:lnTo>
                    <a:pt x="408432" y="134112"/>
                  </a:lnTo>
                  <a:lnTo>
                    <a:pt x="408432" y="132588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34147" y="4177283"/>
              <a:ext cx="38100" cy="312420"/>
            </a:xfrm>
            <a:custGeom>
              <a:avLst/>
              <a:gdLst/>
              <a:ahLst/>
              <a:cxnLst/>
              <a:rect l="l" t="t" r="r" b="b"/>
              <a:pathLst>
                <a:path w="38100" h="312420">
                  <a:moveTo>
                    <a:pt x="38099" y="312419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312419"/>
                  </a:lnTo>
                  <a:lnTo>
                    <a:pt x="38099" y="31241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67348" y="3715511"/>
              <a:ext cx="986155" cy="38100"/>
            </a:xfrm>
            <a:custGeom>
              <a:avLst/>
              <a:gdLst/>
              <a:ahLst/>
              <a:cxnLst/>
              <a:rect l="l" t="t" r="r" b="b"/>
              <a:pathLst>
                <a:path w="986154" h="38100">
                  <a:moveTo>
                    <a:pt x="986027" y="38099"/>
                  </a:moveTo>
                  <a:lnTo>
                    <a:pt x="986027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986027" y="380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56424" y="3557015"/>
              <a:ext cx="547370" cy="210820"/>
            </a:xfrm>
            <a:custGeom>
              <a:avLst/>
              <a:gdLst/>
              <a:ahLst/>
              <a:cxnLst/>
              <a:rect l="l" t="t" r="r" b="b"/>
              <a:pathLst>
                <a:path w="547370" h="210820">
                  <a:moveTo>
                    <a:pt x="379476" y="28956"/>
                  </a:moveTo>
                  <a:lnTo>
                    <a:pt x="355092" y="0"/>
                  </a:lnTo>
                  <a:lnTo>
                    <a:pt x="166116" y="164592"/>
                  </a:lnTo>
                  <a:lnTo>
                    <a:pt x="0" y="164592"/>
                  </a:lnTo>
                  <a:lnTo>
                    <a:pt x="0" y="202692"/>
                  </a:lnTo>
                  <a:lnTo>
                    <a:pt x="207264" y="202692"/>
                  </a:lnTo>
                  <a:lnTo>
                    <a:pt x="207264" y="178955"/>
                  </a:lnTo>
                  <a:lnTo>
                    <a:pt x="379476" y="28956"/>
                  </a:lnTo>
                  <a:close/>
                </a:path>
                <a:path w="547370" h="210820">
                  <a:moveTo>
                    <a:pt x="547116" y="172212"/>
                  </a:moveTo>
                  <a:lnTo>
                    <a:pt x="339852" y="172212"/>
                  </a:lnTo>
                  <a:lnTo>
                    <a:pt x="339852" y="210312"/>
                  </a:lnTo>
                  <a:lnTo>
                    <a:pt x="547116" y="210312"/>
                  </a:lnTo>
                  <a:lnTo>
                    <a:pt x="547116" y="17221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17184" y="3552443"/>
              <a:ext cx="547370" cy="210820"/>
            </a:xfrm>
            <a:custGeom>
              <a:avLst/>
              <a:gdLst/>
              <a:ahLst/>
              <a:cxnLst/>
              <a:rect l="l" t="t" r="r" b="b"/>
              <a:pathLst>
                <a:path w="547369" h="210820">
                  <a:moveTo>
                    <a:pt x="207264" y="172212"/>
                  </a:moveTo>
                  <a:lnTo>
                    <a:pt x="0" y="172212"/>
                  </a:lnTo>
                  <a:lnTo>
                    <a:pt x="0" y="210312"/>
                  </a:lnTo>
                  <a:lnTo>
                    <a:pt x="207264" y="210312"/>
                  </a:lnTo>
                  <a:lnTo>
                    <a:pt x="207264" y="172212"/>
                  </a:lnTo>
                  <a:close/>
                </a:path>
                <a:path w="547369" h="210820">
                  <a:moveTo>
                    <a:pt x="547116" y="164592"/>
                  </a:moveTo>
                  <a:lnTo>
                    <a:pt x="381000" y="164592"/>
                  </a:lnTo>
                  <a:lnTo>
                    <a:pt x="192024" y="0"/>
                  </a:lnTo>
                  <a:lnTo>
                    <a:pt x="167640" y="28956"/>
                  </a:lnTo>
                  <a:lnTo>
                    <a:pt x="338328" y="177622"/>
                  </a:lnTo>
                  <a:lnTo>
                    <a:pt x="338328" y="202692"/>
                  </a:lnTo>
                  <a:lnTo>
                    <a:pt x="547116" y="202692"/>
                  </a:lnTo>
                  <a:lnTo>
                    <a:pt x="547116" y="16459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76492" y="4158995"/>
              <a:ext cx="984885" cy="38100"/>
            </a:xfrm>
            <a:custGeom>
              <a:avLst/>
              <a:gdLst/>
              <a:ahLst/>
              <a:cxnLst/>
              <a:rect l="l" t="t" r="r" b="b"/>
              <a:pathLst>
                <a:path w="984885" h="38100">
                  <a:moveTo>
                    <a:pt x="984503" y="38099"/>
                  </a:moveTo>
                  <a:lnTo>
                    <a:pt x="984503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984503" y="380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65568" y="4000500"/>
              <a:ext cx="547370" cy="210820"/>
            </a:xfrm>
            <a:custGeom>
              <a:avLst/>
              <a:gdLst/>
              <a:ahLst/>
              <a:cxnLst/>
              <a:rect l="l" t="t" r="r" b="b"/>
              <a:pathLst>
                <a:path w="547370" h="210820">
                  <a:moveTo>
                    <a:pt x="379476" y="28956"/>
                  </a:moveTo>
                  <a:lnTo>
                    <a:pt x="355092" y="0"/>
                  </a:lnTo>
                  <a:lnTo>
                    <a:pt x="164592" y="164592"/>
                  </a:lnTo>
                  <a:lnTo>
                    <a:pt x="0" y="164592"/>
                  </a:lnTo>
                  <a:lnTo>
                    <a:pt x="0" y="202692"/>
                  </a:lnTo>
                  <a:lnTo>
                    <a:pt x="207264" y="202692"/>
                  </a:lnTo>
                  <a:lnTo>
                    <a:pt x="207264" y="178955"/>
                  </a:lnTo>
                  <a:lnTo>
                    <a:pt x="379476" y="28956"/>
                  </a:lnTo>
                  <a:close/>
                </a:path>
                <a:path w="547370" h="210820">
                  <a:moveTo>
                    <a:pt x="547116" y="172212"/>
                  </a:moveTo>
                  <a:lnTo>
                    <a:pt x="339852" y="172212"/>
                  </a:lnTo>
                  <a:lnTo>
                    <a:pt x="339852" y="210312"/>
                  </a:lnTo>
                  <a:lnTo>
                    <a:pt x="547116" y="210312"/>
                  </a:lnTo>
                  <a:lnTo>
                    <a:pt x="547116" y="17221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38520" y="3995927"/>
              <a:ext cx="547370" cy="210820"/>
            </a:xfrm>
            <a:custGeom>
              <a:avLst/>
              <a:gdLst/>
              <a:ahLst/>
              <a:cxnLst/>
              <a:rect l="l" t="t" r="r" b="b"/>
              <a:pathLst>
                <a:path w="547369" h="210820">
                  <a:moveTo>
                    <a:pt x="207264" y="172212"/>
                  </a:moveTo>
                  <a:lnTo>
                    <a:pt x="0" y="172212"/>
                  </a:lnTo>
                  <a:lnTo>
                    <a:pt x="0" y="210312"/>
                  </a:lnTo>
                  <a:lnTo>
                    <a:pt x="207264" y="210312"/>
                  </a:lnTo>
                  <a:lnTo>
                    <a:pt x="207264" y="172212"/>
                  </a:lnTo>
                  <a:close/>
                </a:path>
                <a:path w="547369" h="210820">
                  <a:moveTo>
                    <a:pt x="547116" y="164592"/>
                  </a:moveTo>
                  <a:lnTo>
                    <a:pt x="382524" y="164592"/>
                  </a:lnTo>
                  <a:lnTo>
                    <a:pt x="193548" y="0"/>
                  </a:lnTo>
                  <a:lnTo>
                    <a:pt x="167640" y="28956"/>
                  </a:lnTo>
                  <a:lnTo>
                    <a:pt x="339852" y="178955"/>
                  </a:lnTo>
                  <a:lnTo>
                    <a:pt x="339852" y="202692"/>
                  </a:lnTo>
                  <a:lnTo>
                    <a:pt x="547116" y="202692"/>
                  </a:lnTo>
                  <a:lnTo>
                    <a:pt x="547116" y="16459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11089" y="3747515"/>
              <a:ext cx="605155" cy="2049780"/>
            </a:xfrm>
            <a:custGeom>
              <a:avLst/>
              <a:gdLst/>
              <a:ahLst/>
              <a:cxnLst/>
              <a:rect l="l" t="t" r="r" b="b"/>
              <a:pathLst>
                <a:path w="605155" h="2049779">
                  <a:moveTo>
                    <a:pt x="38100" y="0"/>
                  </a:moveTo>
                  <a:lnTo>
                    <a:pt x="0" y="0"/>
                  </a:lnTo>
                  <a:lnTo>
                    <a:pt x="0" y="2049780"/>
                  </a:lnTo>
                  <a:lnTo>
                    <a:pt x="38100" y="2049780"/>
                  </a:lnTo>
                  <a:lnTo>
                    <a:pt x="38100" y="0"/>
                  </a:lnTo>
                  <a:close/>
                </a:path>
                <a:path w="605155" h="2049779">
                  <a:moveTo>
                    <a:pt x="265176" y="1604772"/>
                  </a:moveTo>
                  <a:lnTo>
                    <a:pt x="57912" y="1604772"/>
                  </a:lnTo>
                  <a:lnTo>
                    <a:pt x="57912" y="1642872"/>
                  </a:lnTo>
                  <a:lnTo>
                    <a:pt x="265176" y="1642872"/>
                  </a:lnTo>
                  <a:lnTo>
                    <a:pt x="265176" y="1604772"/>
                  </a:lnTo>
                  <a:close/>
                </a:path>
                <a:path w="605155" h="2049779">
                  <a:moveTo>
                    <a:pt x="605028" y="1597152"/>
                  </a:moveTo>
                  <a:lnTo>
                    <a:pt x="440436" y="1597152"/>
                  </a:lnTo>
                  <a:lnTo>
                    <a:pt x="251460" y="1432560"/>
                  </a:lnTo>
                  <a:lnTo>
                    <a:pt x="225552" y="1461516"/>
                  </a:lnTo>
                  <a:lnTo>
                    <a:pt x="397764" y="1611515"/>
                  </a:lnTo>
                  <a:lnTo>
                    <a:pt x="397764" y="1635252"/>
                  </a:lnTo>
                  <a:lnTo>
                    <a:pt x="605028" y="1635252"/>
                  </a:lnTo>
                  <a:lnTo>
                    <a:pt x="605028" y="159715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80679" y="3742944"/>
              <a:ext cx="38100" cy="2049780"/>
            </a:xfrm>
            <a:custGeom>
              <a:avLst/>
              <a:gdLst/>
              <a:ahLst/>
              <a:cxnLst/>
              <a:rect l="l" t="t" r="r" b="b"/>
              <a:pathLst>
                <a:path w="38100" h="2049779">
                  <a:moveTo>
                    <a:pt x="38099" y="2049779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049779"/>
                  </a:lnTo>
                  <a:lnTo>
                    <a:pt x="38099" y="204977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71920" y="4928615"/>
              <a:ext cx="984885" cy="38100"/>
            </a:xfrm>
            <a:custGeom>
              <a:avLst/>
              <a:gdLst/>
              <a:ahLst/>
              <a:cxnLst/>
              <a:rect l="l" t="t" r="r" b="b"/>
              <a:pathLst>
                <a:path w="984885" h="38100">
                  <a:moveTo>
                    <a:pt x="984503" y="38099"/>
                  </a:moveTo>
                  <a:lnTo>
                    <a:pt x="984503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984503" y="380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435088" y="4754879"/>
              <a:ext cx="586740" cy="210820"/>
            </a:xfrm>
            <a:custGeom>
              <a:avLst/>
              <a:gdLst/>
              <a:ahLst/>
              <a:cxnLst/>
              <a:rect l="l" t="t" r="r" b="b"/>
              <a:pathLst>
                <a:path w="586739" h="210820">
                  <a:moveTo>
                    <a:pt x="405384" y="30480"/>
                  </a:moveTo>
                  <a:lnTo>
                    <a:pt x="381000" y="0"/>
                  </a:lnTo>
                  <a:lnTo>
                    <a:pt x="178308" y="164592"/>
                  </a:lnTo>
                  <a:lnTo>
                    <a:pt x="0" y="164592"/>
                  </a:lnTo>
                  <a:lnTo>
                    <a:pt x="0" y="202692"/>
                  </a:lnTo>
                  <a:lnTo>
                    <a:pt x="222504" y="202692"/>
                  </a:lnTo>
                  <a:lnTo>
                    <a:pt x="222504" y="178993"/>
                  </a:lnTo>
                  <a:lnTo>
                    <a:pt x="405384" y="30480"/>
                  </a:lnTo>
                  <a:close/>
                </a:path>
                <a:path w="586739" h="210820">
                  <a:moveTo>
                    <a:pt x="586740" y="172212"/>
                  </a:moveTo>
                  <a:lnTo>
                    <a:pt x="364236" y="172212"/>
                  </a:lnTo>
                  <a:lnTo>
                    <a:pt x="364236" y="210312"/>
                  </a:lnTo>
                  <a:lnTo>
                    <a:pt x="586740" y="210312"/>
                  </a:lnTo>
                  <a:lnTo>
                    <a:pt x="586740" y="17221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33948" y="4777739"/>
              <a:ext cx="547370" cy="196850"/>
            </a:xfrm>
            <a:custGeom>
              <a:avLst/>
              <a:gdLst/>
              <a:ahLst/>
              <a:cxnLst/>
              <a:rect l="l" t="t" r="r" b="b"/>
              <a:pathLst>
                <a:path w="547369" h="196850">
                  <a:moveTo>
                    <a:pt x="207264" y="158496"/>
                  </a:moveTo>
                  <a:lnTo>
                    <a:pt x="0" y="158496"/>
                  </a:lnTo>
                  <a:lnTo>
                    <a:pt x="0" y="196596"/>
                  </a:lnTo>
                  <a:lnTo>
                    <a:pt x="207264" y="196596"/>
                  </a:lnTo>
                  <a:lnTo>
                    <a:pt x="207264" y="158496"/>
                  </a:lnTo>
                  <a:close/>
                </a:path>
                <a:path w="547369" h="196850">
                  <a:moveTo>
                    <a:pt x="547116" y="150876"/>
                  </a:moveTo>
                  <a:lnTo>
                    <a:pt x="380619" y="150876"/>
                  </a:lnTo>
                  <a:lnTo>
                    <a:pt x="192024" y="0"/>
                  </a:lnTo>
                  <a:lnTo>
                    <a:pt x="169164" y="30480"/>
                  </a:lnTo>
                  <a:lnTo>
                    <a:pt x="339852" y="166763"/>
                  </a:lnTo>
                  <a:lnTo>
                    <a:pt x="339852" y="188976"/>
                  </a:lnTo>
                  <a:lnTo>
                    <a:pt x="547116" y="188976"/>
                  </a:lnTo>
                  <a:lnTo>
                    <a:pt x="547116" y="15087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75452" y="5727205"/>
              <a:ext cx="408940" cy="245745"/>
            </a:xfrm>
            <a:custGeom>
              <a:avLst/>
              <a:gdLst/>
              <a:ahLst/>
              <a:cxnLst/>
              <a:rect l="l" t="t" r="r" b="b"/>
              <a:pathLst>
                <a:path w="408939" h="245745">
                  <a:moveTo>
                    <a:pt x="391668" y="237744"/>
                  </a:moveTo>
                  <a:lnTo>
                    <a:pt x="390144" y="236220"/>
                  </a:lnTo>
                  <a:lnTo>
                    <a:pt x="388620" y="233172"/>
                  </a:lnTo>
                  <a:lnTo>
                    <a:pt x="385572" y="228600"/>
                  </a:lnTo>
                  <a:lnTo>
                    <a:pt x="376428" y="216408"/>
                  </a:lnTo>
                  <a:lnTo>
                    <a:pt x="373380" y="210312"/>
                  </a:lnTo>
                  <a:lnTo>
                    <a:pt x="368808" y="204216"/>
                  </a:lnTo>
                  <a:lnTo>
                    <a:pt x="356616" y="179832"/>
                  </a:lnTo>
                  <a:lnTo>
                    <a:pt x="354076" y="173482"/>
                  </a:lnTo>
                  <a:lnTo>
                    <a:pt x="356616" y="172212"/>
                  </a:lnTo>
                  <a:lnTo>
                    <a:pt x="359664" y="169164"/>
                  </a:lnTo>
                  <a:lnTo>
                    <a:pt x="359664" y="166116"/>
                  </a:lnTo>
                  <a:lnTo>
                    <a:pt x="356616" y="160020"/>
                  </a:lnTo>
                  <a:lnTo>
                    <a:pt x="353568" y="156972"/>
                  </a:lnTo>
                  <a:lnTo>
                    <a:pt x="347472" y="147828"/>
                  </a:lnTo>
                  <a:lnTo>
                    <a:pt x="342900" y="141732"/>
                  </a:lnTo>
                  <a:lnTo>
                    <a:pt x="338328" y="134112"/>
                  </a:lnTo>
                  <a:lnTo>
                    <a:pt x="332232" y="126492"/>
                  </a:lnTo>
                  <a:lnTo>
                    <a:pt x="326136" y="115824"/>
                  </a:lnTo>
                  <a:lnTo>
                    <a:pt x="323088" y="112776"/>
                  </a:lnTo>
                  <a:lnTo>
                    <a:pt x="321564" y="112776"/>
                  </a:lnTo>
                  <a:lnTo>
                    <a:pt x="310896" y="109728"/>
                  </a:lnTo>
                  <a:lnTo>
                    <a:pt x="289560" y="106680"/>
                  </a:lnTo>
                  <a:lnTo>
                    <a:pt x="280416" y="105156"/>
                  </a:lnTo>
                  <a:lnTo>
                    <a:pt x="263652" y="105156"/>
                  </a:lnTo>
                  <a:lnTo>
                    <a:pt x="257556" y="106680"/>
                  </a:lnTo>
                  <a:lnTo>
                    <a:pt x="256032" y="106680"/>
                  </a:lnTo>
                  <a:lnTo>
                    <a:pt x="249936" y="109728"/>
                  </a:lnTo>
                  <a:lnTo>
                    <a:pt x="248412" y="109728"/>
                  </a:lnTo>
                  <a:lnTo>
                    <a:pt x="243840" y="112776"/>
                  </a:lnTo>
                  <a:lnTo>
                    <a:pt x="242316" y="112776"/>
                  </a:lnTo>
                  <a:lnTo>
                    <a:pt x="242316" y="114300"/>
                  </a:lnTo>
                  <a:lnTo>
                    <a:pt x="237744" y="117348"/>
                  </a:lnTo>
                  <a:lnTo>
                    <a:pt x="237744" y="118872"/>
                  </a:lnTo>
                  <a:lnTo>
                    <a:pt x="236220" y="118872"/>
                  </a:lnTo>
                  <a:lnTo>
                    <a:pt x="227076" y="131064"/>
                  </a:lnTo>
                  <a:lnTo>
                    <a:pt x="217932" y="149352"/>
                  </a:lnTo>
                  <a:lnTo>
                    <a:pt x="213360" y="160020"/>
                  </a:lnTo>
                  <a:lnTo>
                    <a:pt x="210997" y="168275"/>
                  </a:lnTo>
                  <a:lnTo>
                    <a:pt x="196596" y="172212"/>
                  </a:lnTo>
                  <a:lnTo>
                    <a:pt x="150876" y="185928"/>
                  </a:lnTo>
                  <a:lnTo>
                    <a:pt x="123444" y="192024"/>
                  </a:lnTo>
                  <a:lnTo>
                    <a:pt x="99060" y="195072"/>
                  </a:lnTo>
                  <a:lnTo>
                    <a:pt x="86868" y="195072"/>
                  </a:lnTo>
                  <a:lnTo>
                    <a:pt x="48768" y="182880"/>
                  </a:lnTo>
                  <a:lnTo>
                    <a:pt x="42672" y="178308"/>
                  </a:lnTo>
                  <a:lnTo>
                    <a:pt x="38100" y="175260"/>
                  </a:lnTo>
                  <a:lnTo>
                    <a:pt x="21336" y="158496"/>
                  </a:lnTo>
                  <a:lnTo>
                    <a:pt x="16764" y="150876"/>
                  </a:lnTo>
                  <a:lnTo>
                    <a:pt x="10668" y="143256"/>
                  </a:lnTo>
                  <a:lnTo>
                    <a:pt x="0" y="149352"/>
                  </a:lnTo>
                  <a:lnTo>
                    <a:pt x="6096" y="158496"/>
                  </a:lnTo>
                  <a:lnTo>
                    <a:pt x="12192" y="166116"/>
                  </a:lnTo>
                  <a:lnTo>
                    <a:pt x="16764" y="172212"/>
                  </a:lnTo>
                  <a:lnTo>
                    <a:pt x="59436" y="202692"/>
                  </a:lnTo>
                  <a:lnTo>
                    <a:pt x="99060" y="208788"/>
                  </a:lnTo>
                  <a:lnTo>
                    <a:pt x="112776" y="207264"/>
                  </a:lnTo>
                  <a:lnTo>
                    <a:pt x="153924" y="198120"/>
                  </a:lnTo>
                  <a:lnTo>
                    <a:pt x="184404" y="188976"/>
                  </a:lnTo>
                  <a:lnTo>
                    <a:pt x="210312" y="181902"/>
                  </a:lnTo>
                  <a:lnTo>
                    <a:pt x="213360" y="181076"/>
                  </a:lnTo>
                  <a:lnTo>
                    <a:pt x="217932" y="179832"/>
                  </a:lnTo>
                  <a:lnTo>
                    <a:pt x="219456" y="179832"/>
                  </a:lnTo>
                  <a:lnTo>
                    <a:pt x="220980" y="178308"/>
                  </a:lnTo>
                  <a:lnTo>
                    <a:pt x="220980" y="175260"/>
                  </a:lnTo>
                  <a:lnTo>
                    <a:pt x="230124" y="153924"/>
                  </a:lnTo>
                  <a:lnTo>
                    <a:pt x="246888" y="126873"/>
                  </a:lnTo>
                  <a:lnTo>
                    <a:pt x="249936" y="124587"/>
                  </a:lnTo>
                  <a:lnTo>
                    <a:pt x="251460" y="123444"/>
                  </a:lnTo>
                  <a:lnTo>
                    <a:pt x="249936" y="123444"/>
                  </a:lnTo>
                  <a:lnTo>
                    <a:pt x="256032" y="120396"/>
                  </a:lnTo>
                  <a:lnTo>
                    <a:pt x="254508" y="121920"/>
                  </a:lnTo>
                  <a:lnTo>
                    <a:pt x="256032" y="121158"/>
                  </a:lnTo>
                  <a:lnTo>
                    <a:pt x="259080" y="119634"/>
                  </a:lnTo>
                  <a:lnTo>
                    <a:pt x="260604" y="118872"/>
                  </a:lnTo>
                  <a:lnTo>
                    <a:pt x="259080" y="118872"/>
                  </a:lnTo>
                  <a:lnTo>
                    <a:pt x="265176" y="117652"/>
                  </a:lnTo>
                  <a:lnTo>
                    <a:pt x="266700" y="117348"/>
                  </a:lnTo>
                  <a:lnTo>
                    <a:pt x="280416" y="117348"/>
                  </a:lnTo>
                  <a:lnTo>
                    <a:pt x="288036" y="118872"/>
                  </a:lnTo>
                  <a:lnTo>
                    <a:pt x="297180" y="120396"/>
                  </a:lnTo>
                  <a:lnTo>
                    <a:pt x="307848" y="121920"/>
                  </a:lnTo>
                  <a:lnTo>
                    <a:pt x="315468" y="124091"/>
                  </a:lnTo>
                  <a:lnTo>
                    <a:pt x="316001" y="124244"/>
                  </a:lnTo>
                  <a:lnTo>
                    <a:pt x="318516" y="128016"/>
                  </a:lnTo>
                  <a:lnTo>
                    <a:pt x="327660" y="141732"/>
                  </a:lnTo>
                  <a:lnTo>
                    <a:pt x="332232" y="149352"/>
                  </a:lnTo>
                  <a:lnTo>
                    <a:pt x="335495" y="153695"/>
                  </a:lnTo>
                  <a:lnTo>
                    <a:pt x="335280" y="153924"/>
                  </a:lnTo>
                  <a:lnTo>
                    <a:pt x="335280" y="160020"/>
                  </a:lnTo>
                  <a:lnTo>
                    <a:pt x="338328" y="166116"/>
                  </a:lnTo>
                  <a:lnTo>
                    <a:pt x="339852" y="172212"/>
                  </a:lnTo>
                  <a:lnTo>
                    <a:pt x="345948" y="184404"/>
                  </a:lnTo>
                  <a:lnTo>
                    <a:pt x="348996" y="193548"/>
                  </a:lnTo>
                  <a:lnTo>
                    <a:pt x="353568" y="202692"/>
                  </a:lnTo>
                  <a:lnTo>
                    <a:pt x="358140" y="210312"/>
                  </a:lnTo>
                  <a:lnTo>
                    <a:pt x="361188" y="216408"/>
                  </a:lnTo>
                  <a:lnTo>
                    <a:pt x="365760" y="224028"/>
                  </a:lnTo>
                  <a:lnTo>
                    <a:pt x="374904" y="236220"/>
                  </a:lnTo>
                  <a:lnTo>
                    <a:pt x="377952" y="240792"/>
                  </a:lnTo>
                  <a:lnTo>
                    <a:pt x="381000" y="243840"/>
                  </a:lnTo>
                  <a:lnTo>
                    <a:pt x="381000" y="245364"/>
                  </a:lnTo>
                  <a:lnTo>
                    <a:pt x="391668" y="237744"/>
                  </a:lnTo>
                  <a:close/>
                </a:path>
                <a:path w="408939" h="245745">
                  <a:moveTo>
                    <a:pt x="408432" y="132588"/>
                  </a:moveTo>
                  <a:lnTo>
                    <a:pt x="405384" y="129540"/>
                  </a:lnTo>
                  <a:lnTo>
                    <a:pt x="402336" y="124968"/>
                  </a:lnTo>
                  <a:lnTo>
                    <a:pt x="399288" y="118872"/>
                  </a:lnTo>
                  <a:lnTo>
                    <a:pt x="390144" y="106680"/>
                  </a:lnTo>
                  <a:lnTo>
                    <a:pt x="387096" y="99060"/>
                  </a:lnTo>
                  <a:lnTo>
                    <a:pt x="382524" y="94488"/>
                  </a:lnTo>
                  <a:lnTo>
                    <a:pt x="377952" y="83820"/>
                  </a:lnTo>
                  <a:lnTo>
                    <a:pt x="372110" y="69215"/>
                  </a:lnTo>
                  <a:lnTo>
                    <a:pt x="376428" y="67056"/>
                  </a:lnTo>
                  <a:lnTo>
                    <a:pt x="376428" y="59436"/>
                  </a:lnTo>
                  <a:lnTo>
                    <a:pt x="374904" y="59436"/>
                  </a:lnTo>
                  <a:lnTo>
                    <a:pt x="374904" y="57912"/>
                  </a:lnTo>
                  <a:lnTo>
                    <a:pt x="373380" y="56388"/>
                  </a:lnTo>
                  <a:lnTo>
                    <a:pt x="371856" y="53340"/>
                  </a:lnTo>
                  <a:lnTo>
                    <a:pt x="367284" y="48768"/>
                  </a:lnTo>
                  <a:lnTo>
                    <a:pt x="364236" y="44196"/>
                  </a:lnTo>
                  <a:lnTo>
                    <a:pt x="361188" y="38100"/>
                  </a:lnTo>
                  <a:lnTo>
                    <a:pt x="356616" y="30480"/>
                  </a:lnTo>
                  <a:lnTo>
                    <a:pt x="350520" y="21336"/>
                  </a:lnTo>
                  <a:lnTo>
                    <a:pt x="342900" y="12192"/>
                  </a:lnTo>
                  <a:lnTo>
                    <a:pt x="342900" y="10668"/>
                  </a:lnTo>
                  <a:lnTo>
                    <a:pt x="341376" y="9144"/>
                  </a:lnTo>
                  <a:lnTo>
                    <a:pt x="339852" y="9144"/>
                  </a:lnTo>
                  <a:lnTo>
                    <a:pt x="327660" y="6096"/>
                  </a:lnTo>
                  <a:lnTo>
                    <a:pt x="316992" y="3048"/>
                  </a:lnTo>
                  <a:lnTo>
                    <a:pt x="307848" y="1524"/>
                  </a:lnTo>
                  <a:lnTo>
                    <a:pt x="298704" y="1524"/>
                  </a:lnTo>
                  <a:lnTo>
                    <a:pt x="289560" y="0"/>
                  </a:lnTo>
                  <a:lnTo>
                    <a:pt x="281940" y="1524"/>
                  </a:lnTo>
                  <a:lnTo>
                    <a:pt x="280416" y="1524"/>
                  </a:lnTo>
                  <a:lnTo>
                    <a:pt x="274320" y="3048"/>
                  </a:lnTo>
                  <a:lnTo>
                    <a:pt x="268224" y="6096"/>
                  </a:lnTo>
                  <a:lnTo>
                    <a:pt x="266700" y="6096"/>
                  </a:lnTo>
                  <a:lnTo>
                    <a:pt x="260604" y="9144"/>
                  </a:lnTo>
                  <a:lnTo>
                    <a:pt x="254508" y="13716"/>
                  </a:lnTo>
                  <a:lnTo>
                    <a:pt x="254508" y="15240"/>
                  </a:lnTo>
                  <a:lnTo>
                    <a:pt x="248412" y="19812"/>
                  </a:lnTo>
                  <a:lnTo>
                    <a:pt x="243840" y="27432"/>
                  </a:lnTo>
                  <a:lnTo>
                    <a:pt x="234696" y="45720"/>
                  </a:lnTo>
                  <a:lnTo>
                    <a:pt x="231648" y="56388"/>
                  </a:lnTo>
                  <a:lnTo>
                    <a:pt x="228104" y="64643"/>
                  </a:lnTo>
                  <a:lnTo>
                    <a:pt x="214884" y="67056"/>
                  </a:lnTo>
                  <a:lnTo>
                    <a:pt x="198120" y="71628"/>
                  </a:lnTo>
                  <a:lnTo>
                    <a:pt x="182880" y="76200"/>
                  </a:lnTo>
                  <a:lnTo>
                    <a:pt x="169164" y="80772"/>
                  </a:lnTo>
                  <a:lnTo>
                    <a:pt x="153924" y="85344"/>
                  </a:lnTo>
                  <a:lnTo>
                    <a:pt x="141732" y="88392"/>
                  </a:lnTo>
                  <a:lnTo>
                    <a:pt x="128016" y="89916"/>
                  </a:lnTo>
                  <a:lnTo>
                    <a:pt x="115824" y="91440"/>
                  </a:lnTo>
                  <a:lnTo>
                    <a:pt x="103632" y="91440"/>
                  </a:lnTo>
                  <a:lnTo>
                    <a:pt x="92964" y="89916"/>
                  </a:lnTo>
                  <a:lnTo>
                    <a:pt x="80772" y="86868"/>
                  </a:lnTo>
                  <a:lnTo>
                    <a:pt x="82296" y="86868"/>
                  </a:lnTo>
                  <a:lnTo>
                    <a:pt x="71628" y="82296"/>
                  </a:lnTo>
                  <a:lnTo>
                    <a:pt x="65532" y="79248"/>
                  </a:lnTo>
                  <a:lnTo>
                    <a:pt x="60960" y="74676"/>
                  </a:lnTo>
                  <a:lnTo>
                    <a:pt x="54864" y="70104"/>
                  </a:lnTo>
                  <a:lnTo>
                    <a:pt x="44196" y="59436"/>
                  </a:lnTo>
                  <a:lnTo>
                    <a:pt x="39624" y="53340"/>
                  </a:lnTo>
                  <a:lnTo>
                    <a:pt x="33528" y="47244"/>
                  </a:lnTo>
                  <a:lnTo>
                    <a:pt x="28956" y="38100"/>
                  </a:lnTo>
                  <a:lnTo>
                    <a:pt x="18288" y="45720"/>
                  </a:lnTo>
                  <a:lnTo>
                    <a:pt x="22860" y="53340"/>
                  </a:lnTo>
                  <a:lnTo>
                    <a:pt x="35052" y="68580"/>
                  </a:lnTo>
                  <a:lnTo>
                    <a:pt x="51816" y="85344"/>
                  </a:lnTo>
                  <a:lnTo>
                    <a:pt x="57912" y="88392"/>
                  </a:lnTo>
                  <a:lnTo>
                    <a:pt x="64008" y="92964"/>
                  </a:lnTo>
                  <a:lnTo>
                    <a:pt x="76200" y="99060"/>
                  </a:lnTo>
                  <a:lnTo>
                    <a:pt x="77724" y="99060"/>
                  </a:lnTo>
                  <a:lnTo>
                    <a:pt x="80772" y="99822"/>
                  </a:lnTo>
                  <a:lnTo>
                    <a:pt x="89916" y="102108"/>
                  </a:lnTo>
                  <a:lnTo>
                    <a:pt x="102108" y="103632"/>
                  </a:lnTo>
                  <a:lnTo>
                    <a:pt x="115824" y="103632"/>
                  </a:lnTo>
                  <a:lnTo>
                    <a:pt x="143256" y="100584"/>
                  </a:lnTo>
                  <a:lnTo>
                    <a:pt x="156972" y="97536"/>
                  </a:lnTo>
                  <a:lnTo>
                    <a:pt x="217932" y="79248"/>
                  </a:lnTo>
                  <a:lnTo>
                    <a:pt x="227076" y="77584"/>
                  </a:lnTo>
                  <a:lnTo>
                    <a:pt x="231648" y="76746"/>
                  </a:lnTo>
                  <a:lnTo>
                    <a:pt x="234696" y="76200"/>
                  </a:lnTo>
                  <a:lnTo>
                    <a:pt x="239268" y="71628"/>
                  </a:lnTo>
                  <a:lnTo>
                    <a:pt x="243840" y="59436"/>
                  </a:lnTo>
                  <a:lnTo>
                    <a:pt x="246888" y="50292"/>
                  </a:lnTo>
                  <a:lnTo>
                    <a:pt x="251460" y="41148"/>
                  </a:lnTo>
                  <a:lnTo>
                    <a:pt x="256032" y="33528"/>
                  </a:lnTo>
                  <a:lnTo>
                    <a:pt x="259080" y="27432"/>
                  </a:lnTo>
                  <a:lnTo>
                    <a:pt x="263652" y="22860"/>
                  </a:lnTo>
                  <a:lnTo>
                    <a:pt x="263652" y="24384"/>
                  </a:lnTo>
                  <a:lnTo>
                    <a:pt x="266700" y="21336"/>
                  </a:lnTo>
                  <a:lnTo>
                    <a:pt x="268224" y="19812"/>
                  </a:lnTo>
                  <a:lnTo>
                    <a:pt x="266700" y="19812"/>
                  </a:lnTo>
                  <a:lnTo>
                    <a:pt x="271272" y="17526"/>
                  </a:lnTo>
                  <a:lnTo>
                    <a:pt x="272796" y="16764"/>
                  </a:lnTo>
                  <a:lnTo>
                    <a:pt x="271272" y="16764"/>
                  </a:lnTo>
                  <a:lnTo>
                    <a:pt x="283464" y="13716"/>
                  </a:lnTo>
                  <a:lnTo>
                    <a:pt x="297180" y="13716"/>
                  </a:lnTo>
                  <a:lnTo>
                    <a:pt x="324612" y="18288"/>
                  </a:lnTo>
                  <a:lnTo>
                    <a:pt x="332232" y="20193"/>
                  </a:lnTo>
                  <a:lnTo>
                    <a:pt x="333883" y="20599"/>
                  </a:lnTo>
                  <a:lnTo>
                    <a:pt x="336804" y="24688"/>
                  </a:lnTo>
                  <a:lnTo>
                    <a:pt x="339852" y="28956"/>
                  </a:lnTo>
                  <a:lnTo>
                    <a:pt x="345948" y="38100"/>
                  </a:lnTo>
                  <a:lnTo>
                    <a:pt x="350520" y="44196"/>
                  </a:lnTo>
                  <a:lnTo>
                    <a:pt x="353568" y="50292"/>
                  </a:lnTo>
                  <a:lnTo>
                    <a:pt x="353568" y="59436"/>
                  </a:lnTo>
                  <a:lnTo>
                    <a:pt x="355092" y="62484"/>
                  </a:lnTo>
                  <a:lnTo>
                    <a:pt x="356616" y="64770"/>
                  </a:lnTo>
                  <a:lnTo>
                    <a:pt x="358140" y="67056"/>
                  </a:lnTo>
                  <a:lnTo>
                    <a:pt x="359664" y="73152"/>
                  </a:lnTo>
                  <a:lnTo>
                    <a:pt x="362712" y="80772"/>
                  </a:lnTo>
                  <a:lnTo>
                    <a:pt x="374904" y="105156"/>
                  </a:lnTo>
                  <a:lnTo>
                    <a:pt x="379476" y="112776"/>
                  </a:lnTo>
                  <a:lnTo>
                    <a:pt x="384048" y="118872"/>
                  </a:lnTo>
                  <a:lnTo>
                    <a:pt x="388620" y="126492"/>
                  </a:lnTo>
                  <a:lnTo>
                    <a:pt x="391668" y="132588"/>
                  </a:lnTo>
                  <a:lnTo>
                    <a:pt x="396240" y="137160"/>
                  </a:lnTo>
                  <a:lnTo>
                    <a:pt x="397764" y="140208"/>
                  </a:lnTo>
                  <a:lnTo>
                    <a:pt x="399288" y="140208"/>
                  </a:lnTo>
                  <a:lnTo>
                    <a:pt x="408432" y="134112"/>
                  </a:lnTo>
                  <a:lnTo>
                    <a:pt x="408432" y="132588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2852" y="5736336"/>
              <a:ext cx="408432" cy="24536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168893" y="5356859"/>
              <a:ext cx="800100" cy="38100"/>
            </a:xfrm>
            <a:custGeom>
              <a:avLst/>
              <a:gdLst/>
              <a:ahLst/>
              <a:cxnLst/>
              <a:rect l="l" t="t" r="r" b="b"/>
              <a:pathLst>
                <a:path w="800100" h="38100">
                  <a:moveTo>
                    <a:pt x="800099" y="38099"/>
                  </a:moveTo>
                  <a:lnTo>
                    <a:pt x="800099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800099" y="380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86719" y="4768595"/>
              <a:ext cx="1347470" cy="608330"/>
            </a:xfrm>
            <a:custGeom>
              <a:avLst/>
              <a:gdLst/>
              <a:ahLst/>
              <a:cxnLst/>
              <a:rect l="l" t="t" r="r" b="b"/>
              <a:pathLst>
                <a:path w="1347470" h="608329">
                  <a:moveTo>
                    <a:pt x="1179588" y="28956"/>
                  </a:moveTo>
                  <a:lnTo>
                    <a:pt x="1155204" y="0"/>
                  </a:lnTo>
                  <a:lnTo>
                    <a:pt x="964704" y="164592"/>
                  </a:lnTo>
                  <a:lnTo>
                    <a:pt x="800100" y="164592"/>
                  </a:lnTo>
                  <a:lnTo>
                    <a:pt x="800100" y="163080"/>
                  </a:lnTo>
                  <a:lnTo>
                    <a:pt x="76200" y="163080"/>
                  </a:lnTo>
                  <a:lnTo>
                    <a:pt x="76200" y="144792"/>
                  </a:lnTo>
                  <a:lnTo>
                    <a:pt x="0" y="182892"/>
                  </a:lnTo>
                  <a:lnTo>
                    <a:pt x="56388" y="211086"/>
                  </a:lnTo>
                  <a:lnTo>
                    <a:pt x="76200" y="220992"/>
                  </a:lnTo>
                  <a:lnTo>
                    <a:pt x="76200" y="201180"/>
                  </a:lnTo>
                  <a:lnTo>
                    <a:pt x="576072" y="201180"/>
                  </a:lnTo>
                  <a:lnTo>
                    <a:pt x="576072" y="608076"/>
                  </a:lnTo>
                  <a:lnTo>
                    <a:pt x="614172" y="608076"/>
                  </a:lnTo>
                  <a:lnTo>
                    <a:pt x="614172" y="201180"/>
                  </a:lnTo>
                  <a:lnTo>
                    <a:pt x="800100" y="201180"/>
                  </a:lnTo>
                  <a:lnTo>
                    <a:pt x="800100" y="202692"/>
                  </a:lnTo>
                  <a:lnTo>
                    <a:pt x="1007364" y="202692"/>
                  </a:lnTo>
                  <a:lnTo>
                    <a:pt x="1007364" y="178968"/>
                  </a:lnTo>
                  <a:lnTo>
                    <a:pt x="1179588" y="28956"/>
                  </a:lnTo>
                  <a:close/>
                </a:path>
                <a:path w="1347470" h="608329">
                  <a:moveTo>
                    <a:pt x="1347228" y="172212"/>
                  </a:moveTo>
                  <a:lnTo>
                    <a:pt x="1139964" y="172212"/>
                  </a:lnTo>
                  <a:lnTo>
                    <a:pt x="1139964" y="210312"/>
                  </a:lnTo>
                  <a:lnTo>
                    <a:pt x="1347228" y="210312"/>
                  </a:lnTo>
                  <a:lnTo>
                    <a:pt x="1347228" y="17221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1" name="object 21"/>
            <p:cNvGrpSpPr/>
            <p:nvPr/>
          </p:nvGrpSpPr>
          <p:grpSpPr>
            <a:xfrm>
              <a:off x="6522212" y="5228845"/>
              <a:ext cx="302260" cy="299085"/>
              <a:chOff x="2610612" y="5228844"/>
              <a:chExt cx="302260" cy="299085"/>
            </a:xfrm>
          </p:grpSpPr>
          <p:sp>
            <p:nvSpPr>
              <p:cNvPr id="22" name="object 22"/>
              <p:cNvSpPr/>
              <p:nvPr/>
            </p:nvSpPr>
            <p:spPr>
              <a:xfrm>
                <a:off x="2618232" y="5236463"/>
                <a:ext cx="288290" cy="285115"/>
              </a:xfrm>
              <a:custGeom>
                <a:avLst/>
                <a:gdLst/>
                <a:ahLst/>
                <a:cxnLst/>
                <a:rect l="l" t="t" r="r" b="b"/>
                <a:pathLst>
                  <a:path w="288289" h="285114">
                    <a:moveTo>
                      <a:pt x="288035" y="284987"/>
                    </a:moveTo>
                    <a:lnTo>
                      <a:pt x="288035" y="0"/>
                    </a:lnTo>
                    <a:lnTo>
                      <a:pt x="0" y="0"/>
                    </a:lnTo>
                    <a:lnTo>
                      <a:pt x="0" y="284987"/>
                    </a:lnTo>
                    <a:lnTo>
                      <a:pt x="288035" y="284987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2610612" y="5228844"/>
                <a:ext cx="302260" cy="299085"/>
              </a:xfrm>
              <a:custGeom>
                <a:avLst/>
                <a:gdLst/>
                <a:ahLst/>
                <a:cxnLst/>
                <a:rect l="l" t="t" r="r" b="b"/>
                <a:pathLst>
                  <a:path w="302260" h="299085">
                    <a:moveTo>
                      <a:pt x="301752" y="298704"/>
                    </a:moveTo>
                    <a:lnTo>
                      <a:pt x="301752" y="0"/>
                    </a:lnTo>
                    <a:lnTo>
                      <a:pt x="0" y="0"/>
                    </a:lnTo>
                    <a:lnTo>
                      <a:pt x="0" y="298704"/>
                    </a:lnTo>
                    <a:lnTo>
                      <a:pt x="7620" y="298704"/>
                    </a:lnTo>
                    <a:lnTo>
                      <a:pt x="7620" y="13716"/>
                    </a:lnTo>
                    <a:lnTo>
                      <a:pt x="13716" y="7620"/>
                    </a:lnTo>
                    <a:lnTo>
                      <a:pt x="13716" y="13716"/>
                    </a:lnTo>
                    <a:lnTo>
                      <a:pt x="289560" y="13716"/>
                    </a:lnTo>
                    <a:lnTo>
                      <a:pt x="289560" y="7620"/>
                    </a:lnTo>
                    <a:lnTo>
                      <a:pt x="295656" y="13716"/>
                    </a:lnTo>
                    <a:lnTo>
                      <a:pt x="295656" y="298704"/>
                    </a:lnTo>
                    <a:lnTo>
                      <a:pt x="301752" y="298704"/>
                    </a:lnTo>
                    <a:close/>
                  </a:path>
                  <a:path w="302260" h="299085">
                    <a:moveTo>
                      <a:pt x="13716" y="13716"/>
                    </a:moveTo>
                    <a:lnTo>
                      <a:pt x="13716" y="7620"/>
                    </a:lnTo>
                    <a:lnTo>
                      <a:pt x="7620" y="13716"/>
                    </a:lnTo>
                    <a:lnTo>
                      <a:pt x="13716" y="13716"/>
                    </a:lnTo>
                    <a:close/>
                  </a:path>
                  <a:path w="302260" h="299085">
                    <a:moveTo>
                      <a:pt x="13716" y="284988"/>
                    </a:moveTo>
                    <a:lnTo>
                      <a:pt x="13716" y="13716"/>
                    </a:lnTo>
                    <a:lnTo>
                      <a:pt x="7620" y="13716"/>
                    </a:lnTo>
                    <a:lnTo>
                      <a:pt x="7620" y="284988"/>
                    </a:lnTo>
                    <a:lnTo>
                      <a:pt x="13716" y="284988"/>
                    </a:lnTo>
                    <a:close/>
                  </a:path>
                  <a:path w="302260" h="299085">
                    <a:moveTo>
                      <a:pt x="295656" y="284988"/>
                    </a:moveTo>
                    <a:lnTo>
                      <a:pt x="7620" y="284988"/>
                    </a:lnTo>
                    <a:lnTo>
                      <a:pt x="13716" y="292608"/>
                    </a:lnTo>
                    <a:lnTo>
                      <a:pt x="13716" y="298704"/>
                    </a:lnTo>
                    <a:lnTo>
                      <a:pt x="289560" y="298704"/>
                    </a:lnTo>
                    <a:lnTo>
                      <a:pt x="289560" y="292608"/>
                    </a:lnTo>
                    <a:lnTo>
                      <a:pt x="295656" y="284988"/>
                    </a:lnTo>
                    <a:close/>
                  </a:path>
                  <a:path w="302260" h="299085">
                    <a:moveTo>
                      <a:pt x="13716" y="298704"/>
                    </a:moveTo>
                    <a:lnTo>
                      <a:pt x="13716" y="292608"/>
                    </a:lnTo>
                    <a:lnTo>
                      <a:pt x="7620" y="284988"/>
                    </a:lnTo>
                    <a:lnTo>
                      <a:pt x="7620" y="298704"/>
                    </a:lnTo>
                    <a:lnTo>
                      <a:pt x="13716" y="298704"/>
                    </a:lnTo>
                    <a:close/>
                  </a:path>
                  <a:path w="302260" h="299085">
                    <a:moveTo>
                      <a:pt x="295656" y="13716"/>
                    </a:moveTo>
                    <a:lnTo>
                      <a:pt x="289560" y="7620"/>
                    </a:lnTo>
                    <a:lnTo>
                      <a:pt x="289560" y="13716"/>
                    </a:lnTo>
                    <a:lnTo>
                      <a:pt x="295656" y="13716"/>
                    </a:lnTo>
                    <a:close/>
                  </a:path>
                  <a:path w="302260" h="299085">
                    <a:moveTo>
                      <a:pt x="295656" y="284988"/>
                    </a:moveTo>
                    <a:lnTo>
                      <a:pt x="295656" y="13716"/>
                    </a:lnTo>
                    <a:lnTo>
                      <a:pt x="289560" y="13716"/>
                    </a:lnTo>
                    <a:lnTo>
                      <a:pt x="289560" y="284988"/>
                    </a:lnTo>
                    <a:lnTo>
                      <a:pt x="295656" y="284988"/>
                    </a:lnTo>
                    <a:close/>
                  </a:path>
                  <a:path w="302260" h="299085">
                    <a:moveTo>
                      <a:pt x="295656" y="298704"/>
                    </a:moveTo>
                    <a:lnTo>
                      <a:pt x="295656" y="284988"/>
                    </a:lnTo>
                    <a:lnTo>
                      <a:pt x="289560" y="292608"/>
                    </a:lnTo>
                    <a:lnTo>
                      <a:pt x="289560" y="298704"/>
                    </a:lnTo>
                    <a:lnTo>
                      <a:pt x="295656" y="298704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4" name="object 24"/>
            <p:cNvGrpSpPr/>
            <p:nvPr/>
          </p:nvGrpSpPr>
          <p:grpSpPr>
            <a:xfrm>
              <a:off x="6767576" y="3108960"/>
              <a:ext cx="302260" cy="617220"/>
              <a:chOff x="2855976" y="3108960"/>
              <a:chExt cx="302260" cy="617220"/>
            </a:xfrm>
          </p:grpSpPr>
          <p:sp>
            <p:nvSpPr>
              <p:cNvPr id="25" name="object 25"/>
              <p:cNvSpPr/>
              <p:nvPr/>
            </p:nvSpPr>
            <p:spPr>
              <a:xfrm>
                <a:off x="2862071" y="3115055"/>
                <a:ext cx="289560" cy="285115"/>
              </a:xfrm>
              <a:custGeom>
                <a:avLst/>
                <a:gdLst/>
                <a:ahLst/>
                <a:cxnLst/>
                <a:rect l="l" t="t" r="r" b="b"/>
                <a:pathLst>
                  <a:path w="289560" h="285114">
                    <a:moveTo>
                      <a:pt x="289559" y="284987"/>
                    </a:moveTo>
                    <a:lnTo>
                      <a:pt x="289559" y="0"/>
                    </a:lnTo>
                    <a:lnTo>
                      <a:pt x="0" y="0"/>
                    </a:lnTo>
                    <a:lnTo>
                      <a:pt x="0" y="284987"/>
                    </a:lnTo>
                    <a:lnTo>
                      <a:pt x="289559" y="284987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2855976" y="3108972"/>
                <a:ext cx="302260" cy="617220"/>
              </a:xfrm>
              <a:custGeom>
                <a:avLst/>
                <a:gdLst/>
                <a:ahLst/>
                <a:cxnLst/>
                <a:rect l="l" t="t" r="r" b="b"/>
                <a:pathLst>
                  <a:path w="302260" h="617220">
                    <a:moveTo>
                      <a:pt x="182880" y="304787"/>
                    </a:moveTo>
                    <a:lnTo>
                      <a:pt x="144780" y="304787"/>
                    </a:lnTo>
                    <a:lnTo>
                      <a:pt x="144780" y="617207"/>
                    </a:lnTo>
                    <a:lnTo>
                      <a:pt x="182880" y="617207"/>
                    </a:lnTo>
                    <a:lnTo>
                      <a:pt x="182880" y="304787"/>
                    </a:lnTo>
                    <a:close/>
                  </a:path>
                  <a:path w="302260" h="617220">
                    <a:moveTo>
                      <a:pt x="301752" y="0"/>
                    </a:moveTo>
                    <a:lnTo>
                      <a:pt x="289560" y="0"/>
                    </a:lnTo>
                    <a:lnTo>
                      <a:pt x="289560" y="12192"/>
                    </a:lnTo>
                    <a:lnTo>
                      <a:pt x="289560" y="284988"/>
                    </a:lnTo>
                    <a:lnTo>
                      <a:pt x="13716" y="284988"/>
                    </a:lnTo>
                    <a:lnTo>
                      <a:pt x="13716" y="12192"/>
                    </a:lnTo>
                    <a:lnTo>
                      <a:pt x="289560" y="12192"/>
                    </a:lnTo>
                    <a:lnTo>
                      <a:pt x="289560" y="0"/>
                    </a:lnTo>
                    <a:lnTo>
                      <a:pt x="0" y="0"/>
                    </a:lnTo>
                    <a:lnTo>
                      <a:pt x="0" y="297180"/>
                    </a:lnTo>
                    <a:lnTo>
                      <a:pt x="6096" y="297180"/>
                    </a:lnTo>
                    <a:lnTo>
                      <a:pt x="13716" y="297180"/>
                    </a:lnTo>
                    <a:lnTo>
                      <a:pt x="289560" y="297180"/>
                    </a:lnTo>
                    <a:lnTo>
                      <a:pt x="295656" y="297180"/>
                    </a:lnTo>
                    <a:lnTo>
                      <a:pt x="301752" y="297180"/>
                    </a:lnTo>
                    <a:lnTo>
                      <a:pt x="301752" y="0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7" name="object 27"/>
            <p:cNvSpPr/>
            <p:nvPr/>
          </p:nvSpPr>
          <p:spPr>
            <a:xfrm>
              <a:off x="6822441" y="4933188"/>
              <a:ext cx="719455" cy="462280"/>
            </a:xfrm>
            <a:custGeom>
              <a:avLst/>
              <a:gdLst/>
              <a:ahLst/>
              <a:cxnLst/>
              <a:rect l="l" t="t" r="r" b="b"/>
              <a:pathLst>
                <a:path w="719454" h="462279">
                  <a:moveTo>
                    <a:pt x="719328" y="0"/>
                  </a:moveTo>
                  <a:lnTo>
                    <a:pt x="681228" y="0"/>
                  </a:lnTo>
                  <a:lnTo>
                    <a:pt x="681228" y="423672"/>
                  </a:lnTo>
                  <a:lnTo>
                    <a:pt x="0" y="423672"/>
                  </a:lnTo>
                  <a:lnTo>
                    <a:pt x="0" y="461772"/>
                  </a:lnTo>
                  <a:lnTo>
                    <a:pt x="696468" y="461772"/>
                  </a:lnTo>
                  <a:lnTo>
                    <a:pt x="696468" y="460248"/>
                  </a:lnTo>
                  <a:lnTo>
                    <a:pt x="719328" y="460248"/>
                  </a:lnTo>
                  <a:lnTo>
                    <a:pt x="719328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63588" y="2703576"/>
              <a:ext cx="76200" cy="407034"/>
            </a:xfrm>
            <a:custGeom>
              <a:avLst/>
              <a:gdLst/>
              <a:ahLst/>
              <a:cxnLst/>
              <a:rect l="l" t="t" r="r" b="b"/>
              <a:pathLst>
                <a:path w="76200" h="407035">
                  <a:moveTo>
                    <a:pt x="76200" y="76200"/>
                  </a:moveTo>
                  <a:lnTo>
                    <a:pt x="38100" y="0"/>
                  </a:lnTo>
                  <a:lnTo>
                    <a:pt x="0" y="76200"/>
                  </a:lnTo>
                  <a:lnTo>
                    <a:pt x="18288" y="76200"/>
                  </a:lnTo>
                  <a:lnTo>
                    <a:pt x="18288" y="56388"/>
                  </a:lnTo>
                  <a:lnTo>
                    <a:pt x="56388" y="56388"/>
                  </a:lnTo>
                  <a:lnTo>
                    <a:pt x="56388" y="76200"/>
                  </a:lnTo>
                  <a:lnTo>
                    <a:pt x="76200" y="76200"/>
                  </a:lnTo>
                  <a:close/>
                </a:path>
                <a:path w="76200" h="407035">
                  <a:moveTo>
                    <a:pt x="56388" y="76200"/>
                  </a:moveTo>
                  <a:lnTo>
                    <a:pt x="56388" y="56388"/>
                  </a:lnTo>
                  <a:lnTo>
                    <a:pt x="18288" y="56388"/>
                  </a:lnTo>
                  <a:lnTo>
                    <a:pt x="18288" y="76200"/>
                  </a:lnTo>
                  <a:lnTo>
                    <a:pt x="56388" y="76200"/>
                  </a:lnTo>
                  <a:close/>
                </a:path>
                <a:path w="76200" h="407035">
                  <a:moveTo>
                    <a:pt x="56388" y="406908"/>
                  </a:moveTo>
                  <a:lnTo>
                    <a:pt x="56388" y="76200"/>
                  </a:lnTo>
                  <a:lnTo>
                    <a:pt x="18288" y="76200"/>
                  </a:lnTo>
                  <a:lnTo>
                    <a:pt x="18288" y="406908"/>
                  </a:lnTo>
                  <a:lnTo>
                    <a:pt x="56388" y="406908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124947" y="3774947"/>
              <a:ext cx="38100" cy="2048510"/>
            </a:xfrm>
            <a:custGeom>
              <a:avLst/>
              <a:gdLst/>
              <a:ahLst/>
              <a:cxnLst/>
              <a:rect l="l" t="t" r="r" b="b"/>
              <a:pathLst>
                <a:path w="38100" h="2048510">
                  <a:moveTo>
                    <a:pt x="38099" y="2048255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048255"/>
                  </a:lnTo>
                  <a:lnTo>
                    <a:pt x="38099" y="2048255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194540" y="3770376"/>
              <a:ext cx="38100" cy="2048510"/>
            </a:xfrm>
            <a:custGeom>
              <a:avLst/>
              <a:gdLst/>
              <a:ahLst/>
              <a:cxnLst/>
              <a:rect l="l" t="t" r="r" b="b"/>
              <a:pathLst>
                <a:path w="38100" h="2048510">
                  <a:moveTo>
                    <a:pt x="38099" y="2048255"/>
                  </a:moveTo>
                  <a:lnTo>
                    <a:pt x="38099" y="0"/>
                  </a:lnTo>
                  <a:lnTo>
                    <a:pt x="0" y="0"/>
                  </a:lnTo>
                  <a:lnTo>
                    <a:pt x="0" y="2048255"/>
                  </a:lnTo>
                  <a:lnTo>
                    <a:pt x="38099" y="2048255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485636" y="2435352"/>
              <a:ext cx="5041900" cy="541020"/>
            </a:xfrm>
            <a:custGeom>
              <a:avLst/>
              <a:gdLst/>
              <a:ahLst/>
              <a:cxnLst/>
              <a:rect l="l" t="t" r="r" b="b"/>
              <a:pathLst>
                <a:path w="5041900" h="541019">
                  <a:moveTo>
                    <a:pt x="38100" y="251460"/>
                  </a:moveTo>
                  <a:lnTo>
                    <a:pt x="38100" y="234696"/>
                  </a:lnTo>
                  <a:lnTo>
                    <a:pt x="25400" y="230124"/>
                  </a:lnTo>
                  <a:lnTo>
                    <a:pt x="25400" y="224028"/>
                  </a:lnTo>
                  <a:lnTo>
                    <a:pt x="12700" y="217932"/>
                  </a:lnTo>
                  <a:lnTo>
                    <a:pt x="12700" y="175260"/>
                  </a:lnTo>
                  <a:lnTo>
                    <a:pt x="0" y="179832"/>
                  </a:lnTo>
                  <a:lnTo>
                    <a:pt x="0" y="227076"/>
                  </a:lnTo>
                  <a:lnTo>
                    <a:pt x="12700" y="239268"/>
                  </a:lnTo>
                  <a:lnTo>
                    <a:pt x="38100" y="251460"/>
                  </a:lnTo>
                  <a:close/>
                </a:path>
                <a:path w="5041900" h="541019">
                  <a:moveTo>
                    <a:pt x="76200" y="163068"/>
                  </a:moveTo>
                  <a:lnTo>
                    <a:pt x="76200" y="150876"/>
                  </a:lnTo>
                  <a:lnTo>
                    <a:pt x="50800" y="155448"/>
                  </a:lnTo>
                  <a:lnTo>
                    <a:pt x="25400" y="164592"/>
                  </a:lnTo>
                  <a:lnTo>
                    <a:pt x="12700" y="170688"/>
                  </a:lnTo>
                  <a:lnTo>
                    <a:pt x="12700" y="185928"/>
                  </a:lnTo>
                  <a:lnTo>
                    <a:pt x="76200" y="163068"/>
                  </a:lnTo>
                  <a:close/>
                </a:path>
                <a:path w="5041900" h="541019">
                  <a:moveTo>
                    <a:pt x="127000" y="289560"/>
                  </a:moveTo>
                  <a:lnTo>
                    <a:pt x="76200" y="265176"/>
                  </a:lnTo>
                  <a:lnTo>
                    <a:pt x="63500" y="252984"/>
                  </a:lnTo>
                  <a:lnTo>
                    <a:pt x="38100" y="240792"/>
                  </a:lnTo>
                  <a:lnTo>
                    <a:pt x="38100" y="257556"/>
                  </a:lnTo>
                  <a:lnTo>
                    <a:pt x="76200" y="275844"/>
                  </a:lnTo>
                  <a:lnTo>
                    <a:pt x="88900" y="288036"/>
                  </a:lnTo>
                  <a:lnTo>
                    <a:pt x="114300" y="300228"/>
                  </a:lnTo>
                  <a:lnTo>
                    <a:pt x="127000" y="289560"/>
                  </a:lnTo>
                  <a:close/>
                </a:path>
                <a:path w="5041900" h="541019">
                  <a:moveTo>
                    <a:pt x="2451100" y="102108"/>
                  </a:moveTo>
                  <a:lnTo>
                    <a:pt x="2451100" y="88392"/>
                  </a:lnTo>
                  <a:lnTo>
                    <a:pt x="2438400" y="91440"/>
                  </a:lnTo>
                  <a:lnTo>
                    <a:pt x="2425700" y="92964"/>
                  </a:lnTo>
                  <a:lnTo>
                    <a:pt x="2413000" y="96012"/>
                  </a:lnTo>
                  <a:lnTo>
                    <a:pt x="2400300" y="97536"/>
                  </a:lnTo>
                  <a:lnTo>
                    <a:pt x="2374900" y="97536"/>
                  </a:lnTo>
                  <a:lnTo>
                    <a:pt x="2362200" y="99060"/>
                  </a:lnTo>
                  <a:lnTo>
                    <a:pt x="2286000" y="102108"/>
                  </a:lnTo>
                  <a:lnTo>
                    <a:pt x="2184400" y="105156"/>
                  </a:lnTo>
                  <a:lnTo>
                    <a:pt x="2133600" y="105156"/>
                  </a:lnTo>
                  <a:lnTo>
                    <a:pt x="2070100" y="106680"/>
                  </a:lnTo>
                  <a:lnTo>
                    <a:pt x="2006600" y="106680"/>
                  </a:lnTo>
                  <a:lnTo>
                    <a:pt x="1943100" y="108204"/>
                  </a:lnTo>
                  <a:lnTo>
                    <a:pt x="1155700" y="108204"/>
                  </a:lnTo>
                  <a:lnTo>
                    <a:pt x="990600" y="109728"/>
                  </a:lnTo>
                  <a:lnTo>
                    <a:pt x="838200" y="109728"/>
                  </a:lnTo>
                  <a:lnTo>
                    <a:pt x="762000" y="111252"/>
                  </a:lnTo>
                  <a:lnTo>
                    <a:pt x="685800" y="111252"/>
                  </a:lnTo>
                  <a:lnTo>
                    <a:pt x="558800" y="114300"/>
                  </a:lnTo>
                  <a:lnTo>
                    <a:pt x="495300" y="114300"/>
                  </a:lnTo>
                  <a:lnTo>
                    <a:pt x="431800" y="117348"/>
                  </a:lnTo>
                  <a:lnTo>
                    <a:pt x="330200" y="120396"/>
                  </a:lnTo>
                  <a:lnTo>
                    <a:pt x="215900" y="129540"/>
                  </a:lnTo>
                  <a:lnTo>
                    <a:pt x="177800" y="134112"/>
                  </a:lnTo>
                  <a:lnTo>
                    <a:pt x="152400" y="135636"/>
                  </a:lnTo>
                  <a:lnTo>
                    <a:pt x="139700" y="137160"/>
                  </a:lnTo>
                  <a:lnTo>
                    <a:pt x="127000" y="140208"/>
                  </a:lnTo>
                  <a:lnTo>
                    <a:pt x="127000" y="141732"/>
                  </a:lnTo>
                  <a:lnTo>
                    <a:pt x="101600" y="144780"/>
                  </a:lnTo>
                  <a:lnTo>
                    <a:pt x="88900" y="147828"/>
                  </a:lnTo>
                  <a:lnTo>
                    <a:pt x="76200" y="149352"/>
                  </a:lnTo>
                  <a:lnTo>
                    <a:pt x="76200" y="161544"/>
                  </a:lnTo>
                  <a:lnTo>
                    <a:pt x="101600" y="158496"/>
                  </a:lnTo>
                  <a:lnTo>
                    <a:pt x="114300" y="155448"/>
                  </a:lnTo>
                  <a:lnTo>
                    <a:pt x="152400" y="150876"/>
                  </a:lnTo>
                  <a:lnTo>
                    <a:pt x="165100" y="147828"/>
                  </a:lnTo>
                  <a:lnTo>
                    <a:pt x="228600" y="140208"/>
                  </a:lnTo>
                  <a:lnTo>
                    <a:pt x="254000" y="138684"/>
                  </a:lnTo>
                  <a:lnTo>
                    <a:pt x="292100" y="135636"/>
                  </a:lnTo>
                  <a:lnTo>
                    <a:pt x="330200" y="134112"/>
                  </a:lnTo>
                  <a:lnTo>
                    <a:pt x="381000" y="131064"/>
                  </a:lnTo>
                  <a:lnTo>
                    <a:pt x="431800" y="129540"/>
                  </a:lnTo>
                  <a:lnTo>
                    <a:pt x="622300" y="124968"/>
                  </a:lnTo>
                  <a:lnTo>
                    <a:pt x="685800" y="124968"/>
                  </a:lnTo>
                  <a:lnTo>
                    <a:pt x="762000" y="123444"/>
                  </a:lnTo>
                  <a:lnTo>
                    <a:pt x="838200" y="123444"/>
                  </a:lnTo>
                  <a:lnTo>
                    <a:pt x="914400" y="121920"/>
                  </a:lnTo>
                  <a:lnTo>
                    <a:pt x="1714500" y="121920"/>
                  </a:lnTo>
                  <a:lnTo>
                    <a:pt x="1790700" y="120396"/>
                  </a:lnTo>
                  <a:lnTo>
                    <a:pt x="2006600" y="120396"/>
                  </a:lnTo>
                  <a:lnTo>
                    <a:pt x="2070100" y="118872"/>
                  </a:lnTo>
                  <a:lnTo>
                    <a:pt x="2133600" y="118872"/>
                  </a:lnTo>
                  <a:lnTo>
                    <a:pt x="2235200" y="115824"/>
                  </a:lnTo>
                  <a:lnTo>
                    <a:pt x="2286000" y="115824"/>
                  </a:lnTo>
                  <a:lnTo>
                    <a:pt x="2324100" y="114300"/>
                  </a:lnTo>
                  <a:lnTo>
                    <a:pt x="2362200" y="111252"/>
                  </a:lnTo>
                  <a:lnTo>
                    <a:pt x="2387600" y="111252"/>
                  </a:lnTo>
                  <a:lnTo>
                    <a:pt x="2413000" y="108204"/>
                  </a:lnTo>
                  <a:lnTo>
                    <a:pt x="2425700" y="105156"/>
                  </a:lnTo>
                  <a:lnTo>
                    <a:pt x="2451100" y="102108"/>
                  </a:lnTo>
                  <a:close/>
                </a:path>
                <a:path w="5041900" h="541019">
                  <a:moveTo>
                    <a:pt x="5016500" y="320040"/>
                  </a:moveTo>
                  <a:lnTo>
                    <a:pt x="5016500" y="304800"/>
                  </a:lnTo>
                  <a:lnTo>
                    <a:pt x="5003800" y="300228"/>
                  </a:lnTo>
                  <a:lnTo>
                    <a:pt x="5003800" y="294132"/>
                  </a:lnTo>
                  <a:lnTo>
                    <a:pt x="4965700" y="280416"/>
                  </a:lnTo>
                  <a:lnTo>
                    <a:pt x="4953000" y="274320"/>
                  </a:lnTo>
                  <a:lnTo>
                    <a:pt x="4914900" y="260604"/>
                  </a:lnTo>
                  <a:lnTo>
                    <a:pt x="4864100" y="248412"/>
                  </a:lnTo>
                  <a:lnTo>
                    <a:pt x="4813300" y="239268"/>
                  </a:lnTo>
                  <a:lnTo>
                    <a:pt x="4800600" y="236220"/>
                  </a:lnTo>
                  <a:lnTo>
                    <a:pt x="4775200" y="231648"/>
                  </a:lnTo>
                  <a:lnTo>
                    <a:pt x="4521200" y="195072"/>
                  </a:lnTo>
                  <a:lnTo>
                    <a:pt x="4445000" y="185928"/>
                  </a:lnTo>
                  <a:lnTo>
                    <a:pt x="4356100" y="176784"/>
                  </a:lnTo>
                  <a:lnTo>
                    <a:pt x="4279900" y="166116"/>
                  </a:lnTo>
                  <a:lnTo>
                    <a:pt x="4102100" y="147828"/>
                  </a:lnTo>
                  <a:lnTo>
                    <a:pt x="4000500" y="138684"/>
                  </a:lnTo>
                  <a:lnTo>
                    <a:pt x="3619500" y="102108"/>
                  </a:lnTo>
                  <a:lnTo>
                    <a:pt x="3429000" y="85344"/>
                  </a:lnTo>
                  <a:lnTo>
                    <a:pt x="3327400" y="77724"/>
                  </a:lnTo>
                  <a:lnTo>
                    <a:pt x="3238500" y="68580"/>
                  </a:lnTo>
                  <a:lnTo>
                    <a:pt x="3149600" y="60960"/>
                  </a:lnTo>
                  <a:lnTo>
                    <a:pt x="3060700" y="54864"/>
                  </a:lnTo>
                  <a:lnTo>
                    <a:pt x="2971800" y="47244"/>
                  </a:lnTo>
                  <a:lnTo>
                    <a:pt x="2882900" y="41148"/>
                  </a:lnTo>
                  <a:lnTo>
                    <a:pt x="2654300" y="22860"/>
                  </a:lnTo>
                  <a:lnTo>
                    <a:pt x="2527300" y="13716"/>
                  </a:lnTo>
                  <a:lnTo>
                    <a:pt x="2501900" y="12192"/>
                  </a:lnTo>
                  <a:lnTo>
                    <a:pt x="2463800" y="10668"/>
                  </a:lnTo>
                  <a:lnTo>
                    <a:pt x="2451100" y="7620"/>
                  </a:lnTo>
                  <a:lnTo>
                    <a:pt x="2425700" y="6096"/>
                  </a:lnTo>
                  <a:lnTo>
                    <a:pt x="2400300" y="6096"/>
                  </a:lnTo>
                  <a:lnTo>
                    <a:pt x="2374900" y="3048"/>
                  </a:lnTo>
                  <a:lnTo>
                    <a:pt x="2362200" y="3048"/>
                  </a:lnTo>
                  <a:lnTo>
                    <a:pt x="2349500" y="1524"/>
                  </a:lnTo>
                  <a:lnTo>
                    <a:pt x="2324100" y="1524"/>
                  </a:lnTo>
                  <a:lnTo>
                    <a:pt x="2311400" y="0"/>
                  </a:lnTo>
                  <a:lnTo>
                    <a:pt x="2260600" y="0"/>
                  </a:lnTo>
                  <a:lnTo>
                    <a:pt x="2247900" y="1524"/>
                  </a:lnTo>
                  <a:lnTo>
                    <a:pt x="2247900" y="6096"/>
                  </a:lnTo>
                  <a:lnTo>
                    <a:pt x="2260600" y="6096"/>
                  </a:lnTo>
                  <a:lnTo>
                    <a:pt x="2260600" y="9144"/>
                  </a:lnTo>
                  <a:lnTo>
                    <a:pt x="2273300" y="12192"/>
                  </a:lnTo>
                  <a:lnTo>
                    <a:pt x="2298700" y="12192"/>
                  </a:lnTo>
                  <a:lnTo>
                    <a:pt x="2311400" y="13716"/>
                  </a:lnTo>
                  <a:lnTo>
                    <a:pt x="2336800" y="13716"/>
                  </a:lnTo>
                  <a:lnTo>
                    <a:pt x="2362200" y="15240"/>
                  </a:lnTo>
                  <a:lnTo>
                    <a:pt x="2374900" y="16764"/>
                  </a:lnTo>
                  <a:lnTo>
                    <a:pt x="2400300" y="18288"/>
                  </a:lnTo>
                  <a:lnTo>
                    <a:pt x="2438400" y="21336"/>
                  </a:lnTo>
                  <a:lnTo>
                    <a:pt x="2463800" y="22860"/>
                  </a:lnTo>
                  <a:lnTo>
                    <a:pt x="2527300" y="25908"/>
                  </a:lnTo>
                  <a:lnTo>
                    <a:pt x="2654300" y="35052"/>
                  </a:lnTo>
                  <a:lnTo>
                    <a:pt x="2882900" y="53340"/>
                  </a:lnTo>
                  <a:lnTo>
                    <a:pt x="2971800" y="59436"/>
                  </a:lnTo>
                  <a:lnTo>
                    <a:pt x="3327400" y="89916"/>
                  </a:lnTo>
                  <a:lnTo>
                    <a:pt x="3429000" y="97536"/>
                  </a:lnTo>
                  <a:lnTo>
                    <a:pt x="3619500" y="115824"/>
                  </a:lnTo>
                  <a:lnTo>
                    <a:pt x="3810000" y="132588"/>
                  </a:lnTo>
                  <a:lnTo>
                    <a:pt x="4000500" y="150876"/>
                  </a:lnTo>
                  <a:lnTo>
                    <a:pt x="4102100" y="160020"/>
                  </a:lnTo>
                  <a:lnTo>
                    <a:pt x="4267200" y="179832"/>
                  </a:lnTo>
                  <a:lnTo>
                    <a:pt x="4356100" y="188976"/>
                  </a:lnTo>
                  <a:lnTo>
                    <a:pt x="4584700" y="216408"/>
                  </a:lnTo>
                  <a:lnTo>
                    <a:pt x="4711700" y="234696"/>
                  </a:lnTo>
                  <a:lnTo>
                    <a:pt x="4813300" y="252984"/>
                  </a:lnTo>
                  <a:lnTo>
                    <a:pt x="4838700" y="256032"/>
                  </a:lnTo>
                  <a:lnTo>
                    <a:pt x="4864100" y="260604"/>
                  </a:lnTo>
                  <a:lnTo>
                    <a:pt x="4889500" y="269748"/>
                  </a:lnTo>
                  <a:lnTo>
                    <a:pt x="4914900" y="272796"/>
                  </a:lnTo>
                  <a:lnTo>
                    <a:pt x="4978400" y="295656"/>
                  </a:lnTo>
                  <a:lnTo>
                    <a:pt x="4978400" y="300228"/>
                  </a:lnTo>
                  <a:lnTo>
                    <a:pt x="4991100" y="306324"/>
                  </a:lnTo>
                  <a:lnTo>
                    <a:pt x="5003800" y="310896"/>
                  </a:lnTo>
                  <a:lnTo>
                    <a:pt x="5016500" y="320040"/>
                  </a:lnTo>
                  <a:close/>
                </a:path>
                <a:path w="5041900" h="541019">
                  <a:moveTo>
                    <a:pt x="2260600" y="7620"/>
                  </a:moveTo>
                  <a:lnTo>
                    <a:pt x="2260600" y="6096"/>
                  </a:lnTo>
                  <a:lnTo>
                    <a:pt x="2247900" y="6096"/>
                  </a:lnTo>
                  <a:lnTo>
                    <a:pt x="2260600" y="7620"/>
                  </a:lnTo>
                  <a:close/>
                </a:path>
                <a:path w="5041900" h="541019">
                  <a:moveTo>
                    <a:pt x="2260600" y="9144"/>
                  </a:moveTo>
                  <a:lnTo>
                    <a:pt x="2260600" y="7620"/>
                  </a:lnTo>
                  <a:lnTo>
                    <a:pt x="2247900" y="6096"/>
                  </a:lnTo>
                  <a:lnTo>
                    <a:pt x="2247900" y="13716"/>
                  </a:lnTo>
                  <a:lnTo>
                    <a:pt x="2260600" y="9144"/>
                  </a:lnTo>
                  <a:close/>
                </a:path>
                <a:path w="5041900" h="541019">
                  <a:moveTo>
                    <a:pt x="2273300" y="12192"/>
                  </a:moveTo>
                  <a:lnTo>
                    <a:pt x="2260600" y="9144"/>
                  </a:lnTo>
                  <a:lnTo>
                    <a:pt x="2247900" y="13716"/>
                  </a:lnTo>
                  <a:lnTo>
                    <a:pt x="2260600" y="13716"/>
                  </a:lnTo>
                  <a:lnTo>
                    <a:pt x="2260600" y="12192"/>
                  </a:lnTo>
                  <a:lnTo>
                    <a:pt x="2273300" y="12192"/>
                  </a:lnTo>
                  <a:close/>
                </a:path>
                <a:path w="5041900" h="541019">
                  <a:moveTo>
                    <a:pt x="2260600" y="21336"/>
                  </a:moveTo>
                  <a:lnTo>
                    <a:pt x="2260600" y="13716"/>
                  </a:lnTo>
                  <a:lnTo>
                    <a:pt x="2247900" y="13716"/>
                  </a:lnTo>
                  <a:lnTo>
                    <a:pt x="2247900" y="19812"/>
                  </a:lnTo>
                  <a:lnTo>
                    <a:pt x="2260600" y="21336"/>
                  </a:lnTo>
                  <a:close/>
                </a:path>
                <a:path w="5041900" h="541019">
                  <a:moveTo>
                    <a:pt x="2438400" y="71628"/>
                  </a:moveTo>
                  <a:lnTo>
                    <a:pt x="2438400" y="60960"/>
                  </a:lnTo>
                  <a:lnTo>
                    <a:pt x="2425700" y="57912"/>
                  </a:lnTo>
                  <a:lnTo>
                    <a:pt x="2387600" y="44196"/>
                  </a:lnTo>
                  <a:lnTo>
                    <a:pt x="2362200" y="38100"/>
                  </a:lnTo>
                  <a:lnTo>
                    <a:pt x="2336800" y="28956"/>
                  </a:lnTo>
                  <a:lnTo>
                    <a:pt x="2311400" y="25908"/>
                  </a:lnTo>
                  <a:lnTo>
                    <a:pt x="2273300" y="12192"/>
                  </a:lnTo>
                  <a:lnTo>
                    <a:pt x="2260600" y="12192"/>
                  </a:lnTo>
                  <a:lnTo>
                    <a:pt x="2260600" y="24384"/>
                  </a:lnTo>
                  <a:lnTo>
                    <a:pt x="2273300" y="25908"/>
                  </a:lnTo>
                  <a:lnTo>
                    <a:pt x="2286000" y="28956"/>
                  </a:lnTo>
                  <a:lnTo>
                    <a:pt x="2324100" y="42672"/>
                  </a:lnTo>
                  <a:lnTo>
                    <a:pt x="2349500" y="45720"/>
                  </a:lnTo>
                  <a:lnTo>
                    <a:pt x="2362200" y="50292"/>
                  </a:lnTo>
                  <a:lnTo>
                    <a:pt x="2387600" y="56388"/>
                  </a:lnTo>
                  <a:lnTo>
                    <a:pt x="2425700" y="70104"/>
                  </a:lnTo>
                  <a:lnTo>
                    <a:pt x="2438400" y="71628"/>
                  </a:lnTo>
                  <a:close/>
                </a:path>
                <a:path w="5041900" h="541019">
                  <a:moveTo>
                    <a:pt x="2451100" y="79248"/>
                  </a:moveTo>
                  <a:lnTo>
                    <a:pt x="2451100" y="65532"/>
                  </a:lnTo>
                  <a:lnTo>
                    <a:pt x="2438400" y="62484"/>
                  </a:lnTo>
                  <a:lnTo>
                    <a:pt x="2438400" y="76200"/>
                  </a:lnTo>
                  <a:lnTo>
                    <a:pt x="2451100" y="79248"/>
                  </a:lnTo>
                  <a:close/>
                </a:path>
                <a:path w="5041900" h="541019">
                  <a:moveTo>
                    <a:pt x="2463800" y="82296"/>
                  </a:moveTo>
                  <a:lnTo>
                    <a:pt x="2463800" y="70104"/>
                  </a:lnTo>
                  <a:lnTo>
                    <a:pt x="2451100" y="68580"/>
                  </a:lnTo>
                  <a:lnTo>
                    <a:pt x="2451100" y="83820"/>
                  </a:lnTo>
                  <a:lnTo>
                    <a:pt x="2455333" y="84328"/>
                  </a:lnTo>
                  <a:lnTo>
                    <a:pt x="2463800" y="82296"/>
                  </a:lnTo>
                  <a:close/>
                </a:path>
                <a:path w="5041900" h="541019">
                  <a:moveTo>
                    <a:pt x="2455333" y="84328"/>
                  </a:moveTo>
                  <a:lnTo>
                    <a:pt x="2451100" y="83820"/>
                  </a:lnTo>
                  <a:lnTo>
                    <a:pt x="2451100" y="85344"/>
                  </a:lnTo>
                  <a:lnTo>
                    <a:pt x="2455333" y="84328"/>
                  </a:lnTo>
                  <a:close/>
                </a:path>
                <a:path w="5041900" h="541019">
                  <a:moveTo>
                    <a:pt x="2463800" y="96012"/>
                  </a:moveTo>
                  <a:lnTo>
                    <a:pt x="2463800" y="85344"/>
                  </a:lnTo>
                  <a:lnTo>
                    <a:pt x="2455333" y="84328"/>
                  </a:lnTo>
                  <a:lnTo>
                    <a:pt x="2451100" y="85344"/>
                  </a:lnTo>
                  <a:lnTo>
                    <a:pt x="2451100" y="100584"/>
                  </a:lnTo>
                  <a:lnTo>
                    <a:pt x="2463800" y="96012"/>
                  </a:lnTo>
                  <a:close/>
                </a:path>
                <a:path w="5041900" h="541019">
                  <a:moveTo>
                    <a:pt x="2463800" y="85344"/>
                  </a:moveTo>
                  <a:lnTo>
                    <a:pt x="2463800" y="82296"/>
                  </a:lnTo>
                  <a:lnTo>
                    <a:pt x="2455333" y="84328"/>
                  </a:lnTo>
                  <a:lnTo>
                    <a:pt x="2463800" y="85344"/>
                  </a:lnTo>
                  <a:close/>
                </a:path>
                <a:path w="5041900" h="541019">
                  <a:moveTo>
                    <a:pt x="4851400" y="528828"/>
                  </a:moveTo>
                  <a:lnTo>
                    <a:pt x="4851400" y="512064"/>
                  </a:lnTo>
                  <a:lnTo>
                    <a:pt x="4838700" y="518160"/>
                  </a:lnTo>
                  <a:lnTo>
                    <a:pt x="4826000" y="527304"/>
                  </a:lnTo>
                  <a:lnTo>
                    <a:pt x="4826000" y="537972"/>
                  </a:lnTo>
                  <a:lnTo>
                    <a:pt x="4838700" y="541020"/>
                  </a:lnTo>
                  <a:lnTo>
                    <a:pt x="4838700" y="533400"/>
                  </a:lnTo>
                  <a:lnTo>
                    <a:pt x="4851400" y="528828"/>
                  </a:lnTo>
                  <a:close/>
                </a:path>
                <a:path w="5041900" h="541019">
                  <a:moveTo>
                    <a:pt x="5029200" y="396240"/>
                  </a:moveTo>
                  <a:lnTo>
                    <a:pt x="5029200" y="368808"/>
                  </a:lnTo>
                  <a:lnTo>
                    <a:pt x="5016500" y="379476"/>
                  </a:lnTo>
                  <a:lnTo>
                    <a:pt x="5016500" y="388620"/>
                  </a:lnTo>
                  <a:lnTo>
                    <a:pt x="5003800" y="397764"/>
                  </a:lnTo>
                  <a:lnTo>
                    <a:pt x="4991100" y="408432"/>
                  </a:lnTo>
                  <a:lnTo>
                    <a:pt x="4978400" y="417576"/>
                  </a:lnTo>
                  <a:lnTo>
                    <a:pt x="4978400" y="428244"/>
                  </a:lnTo>
                  <a:lnTo>
                    <a:pt x="4965700" y="437388"/>
                  </a:lnTo>
                  <a:lnTo>
                    <a:pt x="4902200" y="473964"/>
                  </a:lnTo>
                  <a:lnTo>
                    <a:pt x="4889500" y="481584"/>
                  </a:lnTo>
                  <a:lnTo>
                    <a:pt x="4876800" y="490728"/>
                  </a:lnTo>
                  <a:lnTo>
                    <a:pt x="4851400" y="505968"/>
                  </a:lnTo>
                  <a:lnTo>
                    <a:pt x="4851400" y="522732"/>
                  </a:lnTo>
                  <a:lnTo>
                    <a:pt x="4864100" y="515112"/>
                  </a:lnTo>
                  <a:lnTo>
                    <a:pt x="4876800" y="509016"/>
                  </a:lnTo>
                  <a:lnTo>
                    <a:pt x="4889500" y="501396"/>
                  </a:lnTo>
                  <a:lnTo>
                    <a:pt x="4902200" y="492252"/>
                  </a:lnTo>
                  <a:lnTo>
                    <a:pt x="4914900" y="484632"/>
                  </a:lnTo>
                  <a:lnTo>
                    <a:pt x="4965700" y="448056"/>
                  </a:lnTo>
                  <a:lnTo>
                    <a:pt x="4978400" y="437388"/>
                  </a:lnTo>
                  <a:lnTo>
                    <a:pt x="4991100" y="428244"/>
                  </a:lnTo>
                  <a:lnTo>
                    <a:pt x="5029200" y="396240"/>
                  </a:lnTo>
                  <a:close/>
                </a:path>
                <a:path w="5041900" h="541019">
                  <a:moveTo>
                    <a:pt x="5041900" y="373380"/>
                  </a:moveTo>
                  <a:lnTo>
                    <a:pt x="5041900" y="338328"/>
                  </a:lnTo>
                  <a:lnTo>
                    <a:pt x="5029200" y="320040"/>
                  </a:lnTo>
                  <a:lnTo>
                    <a:pt x="5016500" y="309372"/>
                  </a:lnTo>
                  <a:lnTo>
                    <a:pt x="5016500" y="324612"/>
                  </a:lnTo>
                  <a:lnTo>
                    <a:pt x="5029200" y="338328"/>
                  </a:lnTo>
                  <a:lnTo>
                    <a:pt x="5029200" y="384048"/>
                  </a:lnTo>
                  <a:lnTo>
                    <a:pt x="5041900" y="37338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2" name="object 32"/>
            <p:cNvGrpSpPr/>
            <p:nvPr/>
          </p:nvGrpSpPr>
          <p:grpSpPr>
            <a:xfrm>
              <a:off x="8706104" y="4366260"/>
              <a:ext cx="302260" cy="297180"/>
              <a:chOff x="4794504" y="4366260"/>
              <a:chExt cx="302260" cy="297180"/>
            </a:xfrm>
          </p:grpSpPr>
          <p:sp>
            <p:nvSpPr>
              <p:cNvPr id="33" name="object 33"/>
              <p:cNvSpPr/>
              <p:nvPr/>
            </p:nvSpPr>
            <p:spPr>
              <a:xfrm>
                <a:off x="4800599" y="4372355"/>
                <a:ext cx="289560" cy="285115"/>
              </a:xfrm>
              <a:custGeom>
                <a:avLst/>
                <a:gdLst/>
                <a:ahLst/>
                <a:cxnLst/>
                <a:rect l="l" t="t" r="r" b="b"/>
                <a:pathLst>
                  <a:path w="289560" h="285114">
                    <a:moveTo>
                      <a:pt x="289559" y="284987"/>
                    </a:moveTo>
                    <a:lnTo>
                      <a:pt x="289559" y="0"/>
                    </a:lnTo>
                    <a:lnTo>
                      <a:pt x="0" y="0"/>
                    </a:lnTo>
                    <a:lnTo>
                      <a:pt x="0" y="284987"/>
                    </a:lnTo>
                    <a:lnTo>
                      <a:pt x="289559" y="284987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/>
              <p:cNvSpPr/>
              <p:nvPr/>
            </p:nvSpPr>
            <p:spPr>
              <a:xfrm>
                <a:off x="4794504" y="4366260"/>
                <a:ext cx="302260" cy="297180"/>
              </a:xfrm>
              <a:custGeom>
                <a:avLst/>
                <a:gdLst/>
                <a:ahLst/>
                <a:cxnLst/>
                <a:rect l="l" t="t" r="r" b="b"/>
                <a:pathLst>
                  <a:path w="302260" h="297179">
                    <a:moveTo>
                      <a:pt x="301752" y="297180"/>
                    </a:moveTo>
                    <a:lnTo>
                      <a:pt x="301752" y="0"/>
                    </a:lnTo>
                    <a:lnTo>
                      <a:pt x="0" y="0"/>
                    </a:lnTo>
                    <a:lnTo>
                      <a:pt x="0" y="297180"/>
                    </a:lnTo>
                    <a:lnTo>
                      <a:pt x="6096" y="297180"/>
                    </a:lnTo>
                    <a:lnTo>
                      <a:pt x="6096" y="12192"/>
                    </a:lnTo>
                    <a:lnTo>
                      <a:pt x="13716" y="6096"/>
                    </a:lnTo>
                    <a:lnTo>
                      <a:pt x="13716" y="12192"/>
                    </a:lnTo>
                    <a:lnTo>
                      <a:pt x="289560" y="12192"/>
                    </a:lnTo>
                    <a:lnTo>
                      <a:pt x="289560" y="6096"/>
                    </a:lnTo>
                    <a:lnTo>
                      <a:pt x="295656" y="12192"/>
                    </a:lnTo>
                    <a:lnTo>
                      <a:pt x="295656" y="297180"/>
                    </a:lnTo>
                    <a:lnTo>
                      <a:pt x="301752" y="297180"/>
                    </a:lnTo>
                    <a:close/>
                  </a:path>
                  <a:path w="302260" h="297179">
                    <a:moveTo>
                      <a:pt x="13716" y="12192"/>
                    </a:moveTo>
                    <a:lnTo>
                      <a:pt x="13716" y="6096"/>
                    </a:lnTo>
                    <a:lnTo>
                      <a:pt x="6096" y="12192"/>
                    </a:lnTo>
                    <a:lnTo>
                      <a:pt x="13716" y="12192"/>
                    </a:lnTo>
                    <a:close/>
                  </a:path>
                  <a:path w="302260" h="297179">
                    <a:moveTo>
                      <a:pt x="13716" y="284988"/>
                    </a:moveTo>
                    <a:lnTo>
                      <a:pt x="13716" y="12192"/>
                    </a:lnTo>
                    <a:lnTo>
                      <a:pt x="6096" y="12192"/>
                    </a:lnTo>
                    <a:lnTo>
                      <a:pt x="6096" y="284988"/>
                    </a:lnTo>
                    <a:lnTo>
                      <a:pt x="13716" y="284988"/>
                    </a:lnTo>
                    <a:close/>
                  </a:path>
                  <a:path w="302260" h="297179">
                    <a:moveTo>
                      <a:pt x="295656" y="284988"/>
                    </a:moveTo>
                    <a:lnTo>
                      <a:pt x="6096" y="284988"/>
                    </a:lnTo>
                    <a:lnTo>
                      <a:pt x="13716" y="291084"/>
                    </a:lnTo>
                    <a:lnTo>
                      <a:pt x="13716" y="297180"/>
                    </a:lnTo>
                    <a:lnTo>
                      <a:pt x="289560" y="297180"/>
                    </a:lnTo>
                    <a:lnTo>
                      <a:pt x="289560" y="291084"/>
                    </a:lnTo>
                    <a:lnTo>
                      <a:pt x="295656" y="284988"/>
                    </a:lnTo>
                    <a:close/>
                  </a:path>
                  <a:path w="302260" h="297179">
                    <a:moveTo>
                      <a:pt x="13716" y="297180"/>
                    </a:moveTo>
                    <a:lnTo>
                      <a:pt x="13716" y="291084"/>
                    </a:lnTo>
                    <a:lnTo>
                      <a:pt x="6096" y="284988"/>
                    </a:lnTo>
                    <a:lnTo>
                      <a:pt x="6096" y="297180"/>
                    </a:lnTo>
                    <a:lnTo>
                      <a:pt x="13716" y="297180"/>
                    </a:lnTo>
                    <a:close/>
                  </a:path>
                  <a:path w="302260" h="297179">
                    <a:moveTo>
                      <a:pt x="295656" y="12192"/>
                    </a:moveTo>
                    <a:lnTo>
                      <a:pt x="289560" y="6096"/>
                    </a:lnTo>
                    <a:lnTo>
                      <a:pt x="289560" y="12192"/>
                    </a:lnTo>
                    <a:lnTo>
                      <a:pt x="295656" y="12192"/>
                    </a:lnTo>
                    <a:close/>
                  </a:path>
                  <a:path w="302260" h="297179">
                    <a:moveTo>
                      <a:pt x="295656" y="284988"/>
                    </a:moveTo>
                    <a:lnTo>
                      <a:pt x="295656" y="12192"/>
                    </a:lnTo>
                    <a:lnTo>
                      <a:pt x="289560" y="12192"/>
                    </a:lnTo>
                    <a:lnTo>
                      <a:pt x="289560" y="284988"/>
                    </a:lnTo>
                    <a:lnTo>
                      <a:pt x="295656" y="284988"/>
                    </a:lnTo>
                    <a:close/>
                  </a:path>
                  <a:path w="302260" h="297179">
                    <a:moveTo>
                      <a:pt x="295656" y="297180"/>
                    </a:moveTo>
                    <a:lnTo>
                      <a:pt x="295656" y="284988"/>
                    </a:lnTo>
                    <a:lnTo>
                      <a:pt x="289560" y="291084"/>
                    </a:lnTo>
                    <a:lnTo>
                      <a:pt x="289560" y="297180"/>
                    </a:lnTo>
                    <a:lnTo>
                      <a:pt x="295656" y="297180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5" name="object 35"/>
            <p:cNvSpPr/>
            <p:nvPr/>
          </p:nvSpPr>
          <p:spPr>
            <a:xfrm>
              <a:off x="10682732" y="3742944"/>
              <a:ext cx="984885" cy="38100"/>
            </a:xfrm>
            <a:custGeom>
              <a:avLst/>
              <a:gdLst/>
              <a:ahLst/>
              <a:cxnLst/>
              <a:rect l="l" t="t" r="r" b="b"/>
              <a:pathLst>
                <a:path w="984884" h="38100">
                  <a:moveTo>
                    <a:pt x="984503" y="38099"/>
                  </a:moveTo>
                  <a:lnTo>
                    <a:pt x="984503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984503" y="380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671808" y="3584447"/>
              <a:ext cx="547370" cy="210820"/>
            </a:xfrm>
            <a:custGeom>
              <a:avLst/>
              <a:gdLst/>
              <a:ahLst/>
              <a:cxnLst/>
              <a:rect l="l" t="t" r="r" b="b"/>
              <a:pathLst>
                <a:path w="547370" h="210820">
                  <a:moveTo>
                    <a:pt x="377952" y="28956"/>
                  </a:moveTo>
                  <a:lnTo>
                    <a:pt x="353568" y="0"/>
                  </a:lnTo>
                  <a:lnTo>
                    <a:pt x="164592" y="164592"/>
                  </a:lnTo>
                  <a:lnTo>
                    <a:pt x="0" y="164592"/>
                  </a:lnTo>
                  <a:lnTo>
                    <a:pt x="0" y="202692"/>
                  </a:lnTo>
                  <a:lnTo>
                    <a:pt x="207264" y="202692"/>
                  </a:lnTo>
                  <a:lnTo>
                    <a:pt x="207264" y="177622"/>
                  </a:lnTo>
                  <a:lnTo>
                    <a:pt x="377952" y="28956"/>
                  </a:lnTo>
                  <a:close/>
                </a:path>
                <a:path w="547370" h="210820">
                  <a:moveTo>
                    <a:pt x="547116" y="172212"/>
                  </a:moveTo>
                  <a:lnTo>
                    <a:pt x="338328" y="172212"/>
                  </a:lnTo>
                  <a:lnTo>
                    <a:pt x="338328" y="210312"/>
                  </a:lnTo>
                  <a:lnTo>
                    <a:pt x="547116" y="210312"/>
                  </a:lnTo>
                  <a:lnTo>
                    <a:pt x="547116" y="17221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131044" y="3579875"/>
              <a:ext cx="547370" cy="210820"/>
            </a:xfrm>
            <a:custGeom>
              <a:avLst/>
              <a:gdLst/>
              <a:ahLst/>
              <a:cxnLst/>
              <a:rect l="l" t="t" r="r" b="b"/>
              <a:pathLst>
                <a:path w="547370" h="210820">
                  <a:moveTo>
                    <a:pt x="207264" y="172212"/>
                  </a:moveTo>
                  <a:lnTo>
                    <a:pt x="0" y="172212"/>
                  </a:lnTo>
                  <a:lnTo>
                    <a:pt x="0" y="210312"/>
                  </a:lnTo>
                  <a:lnTo>
                    <a:pt x="207264" y="210312"/>
                  </a:lnTo>
                  <a:lnTo>
                    <a:pt x="207264" y="172212"/>
                  </a:lnTo>
                  <a:close/>
                </a:path>
                <a:path w="547370" h="210820">
                  <a:moveTo>
                    <a:pt x="547116" y="164592"/>
                  </a:moveTo>
                  <a:lnTo>
                    <a:pt x="382524" y="164592"/>
                  </a:lnTo>
                  <a:lnTo>
                    <a:pt x="192024" y="0"/>
                  </a:lnTo>
                  <a:lnTo>
                    <a:pt x="167640" y="28956"/>
                  </a:lnTo>
                  <a:lnTo>
                    <a:pt x="339852" y="178955"/>
                  </a:lnTo>
                  <a:lnTo>
                    <a:pt x="339852" y="202692"/>
                  </a:lnTo>
                  <a:lnTo>
                    <a:pt x="547116" y="202692"/>
                  </a:lnTo>
                  <a:lnTo>
                    <a:pt x="547116" y="16459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90353" y="4186427"/>
              <a:ext cx="984885" cy="38100"/>
            </a:xfrm>
            <a:custGeom>
              <a:avLst/>
              <a:gdLst/>
              <a:ahLst/>
              <a:cxnLst/>
              <a:rect l="l" t="t" r="r" b="b"/>
              <a:pathLst>
                <a:path w="984884" h="38100">
                  <a:moveTo>
                    <a:pt x="984503" y="38099"/>
                  </a:moveTo>
                  <a:lnTo>
                    <a:pt x="984503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984503" y="380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679428" y="4027932"/>
              <a:ext cx="547370" cy="208915"/>
            </a:xfrm>
            <a:custGeom>
              <a:avLst/>
              <a:gdLst/>
              <a:ahLst/>
              <a:cxnLst/>
              <a:rect l="l" t="t" r="r" b="b"/>
              <a:pathLst>
                <a:path w="547370" h="208914">
                  <a:moveTo>
                    <a:pt x="379476" y="28956"/>
                  </a:moveTo>
                  <a:lnTo>
                    <a:pt x="355092" y="0"/>
                  </a:lnTo>
                  <a:lnTo>
                    <a:pt x="166344" y="163068"/>
                  </a:lnTo>
                  <a:lnTo>
                    <a:pt x="0" y="163068"/>
                  </a:lnTo>
                  <a:lnTo>
                    <a:pt x="0" y="201168"/>
                  </a:lnTo>
                  <a:lnTo>
                    <a:pt x="207264" y="201168"/>
                  </a:lnTo>
                  <a:lnTo>
                    <a:pt x="207264" y="178955"/>
                  </a:lnTo>
                  <a:lnTo>
                    <a:pt x="379476" y="28956"/>
                  </a:lnTo>
                  <a:close/>
                </a:path>
                <a:path w="547370" h="208914">
                  <a:moveTo>
                    <a:pt x="547116" y="170688"/>
                  </a:moveTo>
                  <a:lnTo>
                    <a:pt x="339852" y="170688"/>
                  </a:lnTo>
                  <a:lnTo>
                    <a:pt x="339852" y="208788"/>
                  </a:lnTo>
                  <a:lnTo>
                    <a:pt x="547116" y="208788"/>
                  </a:lnTo>
                  <a:lnTo>
                    <a:pt x="547116" y="170688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152380" y="4023359"/>
              <a:ext cx="547370" cy="210820"/>
            </a:xfrm>
            <a:custGeom>
              <a:avLst/>
              <a:gdLst/>
              <a:ahLst/>
              <a:cxnLst/>
              <a:rect l="l" t="t" r="r" b="b"/>
              <a:pathLst>
                <a:path w="547370" h="210820">
                  <a:moveTo>
                    <a:pt x="207264" y="172212"/>
                  </a:moveTo>
                  <a:lnTo>
                    <a:pt x="0" y="172212"/>
                  </a:lnTo>
                  <a:lnTo>
                    <a:pt x="0" y="210312"/>
                  </a:lnTo>
                  <a:lnTo>
                    <a:pt x="207264" y="210312"/>
                  </a:lnTo>
                  <a:lnTo>
                    <a:pt x="207264" y="172212"/>
                  </a:lnTo>
                  <a:close/>
                </a:path>
                <a:path w="547370" h="210820">
                  <a:moveTo>
                    <a:pt x="547116" y="163068"/>
                  </a:moveTo>
                  <a:lnTo>
                    <a:pt x="380771" y="163068"/>
                  </a:lnTo>
                  <a:lnTo>
                    <a:pt x="193548" y="0"/>
                  </a:lnTo>
                  <a:lnTo>
                    <a:pt x="167640" y="28956"/>
                  </a:lnTo>
                  <a:lnTo>
                    <a:pt x="339852" y="177749"/>
                  </a:lnTo>
                  <a:lnTo>
                    <a:pt x="339852" y="201168"/>
                  </a:lnTo>
                  <a:lnTo>
                    <a:pt x="547116" y="201168"/>
                  </a:lnTo>
                  <a:lnTo>
                    <a:pt x="547116" y="163068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182860" y="5207507"/>
              <a:ext cx="547370" cy="210820"/>
            </a:xfrm>
            <a:custGeom>
              <a:avLst/>
              <a:gdLst/>
              <a:ahLst/>
              <a:cxnLst/>
              <a:rect l="l" t="t" r="r" b="b"/>
              <a:pathLst>
                <a:path w="547370" h="210820">
                  <a:moveTo>
                    <a:pt x="207264" y="172212"/>
                  </a:moveTo>
                  <a:lnTo>
                    <a:pt x="0" y="172212"/>
                  </a:lnTo>
                  <a:lnTo>
                    <a:pt x="0" y="210312"/>
                  </a:lnTo>
                  <a:lnTo>
                    <a:pt x="207264" y="210312"/>
                  </a:lnTo>
                  <a:lnTo>
                    <a:pt x="207264" y="172212"/>
                  </a:lnTo>
                  <a:close/>
                </a:path>
                <a:path w="547370" h="210820">
                  <a:moveTo>
                    <a:pt x="547116" y="164592"/>
                  </a:moveTo>
                  <a:lnTo>
                    <a:pt x="382524" y="164592"/>
                  </a:lnTo>
                  <a:lnTo>
                    <a:pt x="193548" y="0"/>
                  </a:lnTo>
                  <a:lnTo>
                    <a:pt x="167640" y="28956"/>
                  </a:lnTo>
                  <a:lnTo>
                    <a:pt x="339852" y="177749"/>
                  </a:lnTo>
                  <a:lnTo>
                    <a:pt x="339852" y="202692"/>
                  </a:lnTo>
                  <a:lnTo>
                    <a:pt x="547116" y="202692"/>
                  </a:lnTo>
                  <a:lnTo>
                    <a:pt x="547116" y="16459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687304" y="4956047"/>
              <a:ext cx="984885" cy="38100"/>
            </a:xfrm>
            <a:custGeom>
              <a:avLst/>
              <a:gdLst/>
              <a:ahLst/>
              <a:cxnLst/>
              <a:rect l="l" t="t" r="r" b="b"/>
              <a:pathLst>
                <a:path w="984884" h="38100">
                  <a:moveTo>
                    <a:pt x="984503" y="38099"/>
                  </a:moveTo>
                  <a:lnTo>
                    <a:pt x="984503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984503" y="380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1648948" y="4782311"/>
              <a:ext cx="586740" cy="210820"/>
            </a:xfrm>
            <a:custGeom>
              <a:avLst/>
              <a:gdLst/>
              <a:ahLst/>
              <a:cxnLst/>
              <a:rect l="l" t="t" r="r" b="b"/>
              <a:pathLst>
                <a:path w="586740" h="210820">
                  <a:moveTo>
                    <a:pt x="405384" y="28956"/>
                  </a:moveTo>
                  <a:lnTo>
                    <a:pt x="381000" y="0"/>
                  </a:lnTo>
                  <a:lnTo>
                    <a:pt x="178308" y="164592"/>
                  </a:lnTo>
                  <a:lnTo>
                    <a:pt x="0" y="164592"/>
                  </a:lnTo>
                  <a:lnTo>
                    <a:pt x="0" y="202692"/>
                  </a:lnTo>
                  <a:lnTo>
                    <a:pt x="222504" y="202692"/>
                  </a:lnTo>
                  <a:lnTo>
                    <a:pt x="222504" y="178841"/>
                  </a:lnTo>
                  <a:lnTo>
                    <a:pt x="405384" y="28956"/>
                  </a:lnTo>
                  <a:close/>
                </a:path>
                <a:path w="586740" h="210820">
                  <a:moveTo>
                    <a:pt x="586740" y="172212"/>
                  </a:moveTo>
                  <a:lnTo>
                    <a:pt x="364236" y="172212"/>
                  </a:lnTo>
                  <a:lnTo>
                    <a:pt x="364236" y="210312"/>
                  </a:lnTo>
                  <a:lnTo>
                    <a:pt x="586740" y="210312"/>
                  </a:lnTo>
                  <a:lnTo>
                    <a:pt x="586740" y="17221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147808" y="4805171"/>
              <a:ext cx="547370" cy="196850"/>
            </a:xfrm>
            <a:custGeom>
              <a:avLst/>
              <a:gdLst/>
              <a:ahLst/>
              <a:cxnLst/>
              <a:rect l="l" t="t" r="r" b="b"/>
              <a:pathLst>
                <a:path w="547370" h="196850">
                  <a:moveTo>
                    <a:pt x="207264" y="158496"/>
                  </a:moveTo>
                  <a:lnTo>
                    <a:pt x="0" y="158496"/>
                  </a:lnTo>
                  <a:lnTo>
                    <a:pt x="0" y="196596"/>
                  </a:lnTo>
                  <a:lnTo>
                    <a:pt x="207264" y="196596"/>
                  </a:lnTo>
                  <a:lnTo>
                    <a:pt x="207264" y="158496"/>
                  </a:lnTo>
                  <a:close/>
                </a:path>
                <a:path w="547370" h="196850">
                  <a:moveTo>
                    <a:pt x="547116" y="150876"/>
                  </a:moveTo>
                  <a:lnTo>
                    <a:pt x="380619" y="150876"/>
                  </a:lnTo>
                  <a:lnTo>
                    <a:pt x="192024" y="0"/>
                  </a:lnTo>
                  <a:lnTo>
                    <a:pt x="169164" y="28956"/>
                  </a:lnTo>
                  <a:lnTo>
                    <a:pt x="339852" y="166611"/>
                  </a:lnTo>
                  <a:lnTo>
                    <a:pt x="339852" y="188976"/>
                  </a:lnTo>
                  <a:lnTo>
                    <a:pt x="547116" y="188976"/>
                  </a:lnTo>
                  <a:lnTo>
                    <a:pt x="547116" y="150876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382759" y="5384291"/>
              <a:ext cx="800100" cy="38100"/>
            </a:xfrm>
            <a:custGeom>
              <a:avLst/>
              <a:gdLst/>
              <a:ahLst/>
              <a:cxnLst/>
              <a:rect l="l" t="t" r="r" b="b"/>
              <a:pathLst>
                <a:path w="800100" h="38100">
                  <a:moveTo>
                    <a:pt x="800099" y="38099"/>
                  </a:moveTo>
                  <a:lnTo>
                    <a:pt x="800099" y="0"/>
                  </a:lnTo>
                  <a:lnTo>
                    <a:pt x="0" y="0"/>
                  </a:lnTo>
                  <a:lnTo>
                    <a:pt x="0" y="38099"/>
                  </a:lnTo>
                  <a:lnTo>
                    <a:pt x="800099" y="38099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800592" y="4796027"/>
              <a:ext cx="1347470" cy="607060"/>
            </a:xfrm>
            <a:custGeom>
              <a:avLst/>
              <a:gdLst/>
              <a:ahLst/>
              <a:cxnLst/>
              <a:rect l="l" t="t" r="r" b="b"/>
              <a:pathLst>
                <a:path w="1347470" h="607060">
                  <a:moveTo>
                    <a:pt x="1179576" y="28956"/>
                  </a:moveTo>
                  <a:lnTo>
                    <a:pt x="1155192" y="0"/>
                  </a:lnTo>
                  <a:lnTo>
                    <a:pt x="966216" y="164592"/>
                  </a:lnTo>
                  <a:lnTo>
                    <a:pt x="800100" y="164592"/>
                  </a:lnTo>
                  <a:lnTo>
                    <a:pt x="800100" y="163080"/>
                  </a:lnTo>
                  <a:lnTo>
                    <a:pt x="76200" y="163080"/>
                  </a:lnTo>
                  <a:lnTo>
                    <a:pt x="76200" y="143268"/>
                  </a:lnTo>
                  <a:lnTo>
                    <a:pt x="0" y="181368"/>
                  </a:lnTo>
                  <a:lnTo>
                    <a:pt x="56388" y="209562"/>
                  </a:lnTo>
                  <a:lnTo>
                    <a:pt x="76200" y="219468"/>
                  </a:lnTo>
                  <a:lnTo>
                    <a:pt x="76200" y="201180"/>
                  </a:lnTo>
                  <a:lnTo>
                    <a:pt x="576072" y="201180"/>
                  </a:lnTo>
                  <a:lnTo>
                    <a:pt x="576072" y="606552"/>
                  </a:lnTo>
                  <a:lnTo>
                    <a:pt x="614172" y="606552"/>
                  </a:lnTo>
                  <a:lnTo>
                    <a:pt x="614172" y="201180"/>
                  </a:lnTo>
                  <a:lnTo>
                    <a:pt x="800100" y="201180"/>
                  </a:lnTo>
                  <a:lnTo>
                    <a:pt x="800100" y="202692"/>
                  </a:lnTo>
                  <a:lnTo>
                    <a:pt x="1007364" y="202692"/>
                  </a:lnTo>
                  <a:lnTo>
                    <a:pt x="1007364" y="178955"/>
                  </a:lnTo>
                  <a:lnTo>
                    <a:pt x="1179576" y="28956"/>
                  </a:lnTo>
                  <a:close/>
                </a:path>
                <a:path w="1347470" h="607060">
                  <a:moveTo>
                    <a:pt x="1347216" y="172212"/>
                  </a:moveTo>
                  <a:lnTo>
                    <a:pt x="1139952" y="172212"/>
                  </a:lnTo>
                  <a:lnTo>
                    <a:pt x="1139952" y="210312"/>
                  </a:lnTo>
                  <a:lnTo>
                    <a:pt x="1347216" y="210312"/>
                  </a:lnTo>
                  <a:lnTo>
                    <a:pt x="1347216" y="172212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7" name="object 47"/>
            <p:cNvGrpSpPr/>
            <p:nvPr/>
          </p:nvGrpSpPr>
          <p:grpSpPr>
            <a:xfrm>
              <a:off x="10737596" y="5256277"/>
              <a:ext cx="302260" cy="299085"/>
              <a:chOff x="6825996" y="5256276"/>
              <a:chExt cx="302260" cy="299085"/>
            </a:xfrm>
          </p:grpSpPr>
          <p:sp>
            <p:nvSpPr>
              <p:cNvPr id="48" name="object 48"/>
              <p:cNvSpPr/>
              <p:nvPr/>
            </p:nvSpPr>
            <p:spPr>
              <a:xfrm>
                <a:off x="6832092" y="5262371"/>
                <a:ext cx="288290" cy="285115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5114">
                    <a:moveTo>
                      <a:pt x="288035" y="284987"/>
                    </a:moveTo>
                    <a:lnTo>
                      <a:pt x="288035" y="0"/>
                    </a:lnTo>
                    <a:lnTo>
                      <a:pt x="0" y="0"/>
                    </a:lnTo>
                    <a:lnTo>
                      <a:pt x="0" y="284987"/>
                    </a:lnTo>
                    <a:lnTo>
                      <a:pt x="288035" y="284987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49"/>
              <p:cNvSpPr/>
              <p:nvPr/>
            </p:nvSpPr>
            <p:spPr>
              <a:xfrm>
                <a:off x="6825996" y="5256276"/>
                <a:ext cx="302260" cy="299085"/>
              </a:xfrm>
              <a:custGeom>
                <a:avLst/>
                <a:gdLst/>
                <a:ahLst/>
                <a:cxnLst/>
                <a:rect l="l" t="t" r="r" b="b"/>
                <a:pathLst>
                  <a:path w="302259" h="299085">
                    <a:moveTo>
                      <a:pt x="301752" y="298704"/>
                    </a:moveTo>
                    <a:lnTo>
                      <a:pt x="301752" y="0"/>
                    </a:lnTo>
                    <a:lnTo>
                      <a:pt x="0" y="0"/>
                    </a:lnTo>
                    <a:lnTo>
                      <a:pt x="0" y="298704"/>
                    </a:lnTo>
                    <a:lnTo>
                      <a:pt x="6096" y="298704"/>
                    </a:lnTo>
                    <a:lnTo>
                      <a:pt x="6096" y="13716"/>
                    </a:lnTo>
                    <a:lnTo>
                      <a:pt x="12192" y="6096"/>
                    </a:lnTo>
                    <a:lnTo>
                      <a:pt x="12192" y="13716"/>
                    </a:lnTo>
                    <a:lnTo>
                      <a:pt x="288036" y="13716"/>
                    </a:lnTo>
                    <a:lnTo>
                      <a:pt x="288036" y="6096"/>
                    </a:lnTo>
                    <a:lnTo>
                      <a:pt x="294132" y="13716"/>
                    </a:lnTo>
                    <a:lnTo>
                      <a:pt x="294132" y="298704"/>
                    </a:lnTo>
                    <a:lnTo>
                      <a:pt x="301752" y="298704"/>
                    </a:lnTo>
                    <a:close/>
                  </a:path>
                  <a:path w="302259" h="299085">
                    <a:moveTo>
                      <a:pt x="12192" y="13716"/>
                    </a:moveTo>
                    <a:lnTo>
                      <a:pt x="12192" y="6096"/>
                    </a:lnTo>
                    <a:lnTo>
                      <a:pt x="6096" y="13716"/>
                    </a:lnTo>
                    <a:lnTo>
                      <a:pt x="12192" y="13716"/>
                    </a:lnTo>
                    <a:close/>
                  </a:path>
                  <a:path w="302259" h="299085">
                    <a:moveTo>
                      <a:pt x="12192" y="284988"/>
                    </a:moveTo>
                    <a:lnTo>
                      <a:pt x="12192" y="13716"/>
                    </a:lnTo>
                    <a:lnTo>
                      <a:pt x="6096" y="13716"/>
                    </a:lnTo>
                    <a:lnTo>
                      <a:pt x="6096" y="284988"/>
                    </a:lnTo>
                    <a:lnTo>
                      <a:pt x="12192" y="284988"/>
                    </a:lnTo>
                    <a:close/>
                  </a:path>
                  <a:path w="302259" h="299085">
                    <a:moveTo>
                      <a:pt x="294132" y="284988"/>
                    </a:moveTo>
                    <a:lnTo>
                      <a:pt x="6096" y="284988"/>
                    </a:lnTo>
                    <a:lnTo>
                      <a:pt x="12192" y="291084"/>
                    </a:lnTo>
                    <a:lnTo>
                      <a:pt x="12192" y="298704"/>
                    </a:lnTo>
                    <a:lnTo>
                      <a:pt x="288036" y="298704"/>
                    </a:lnTo>
                    <a:lnTo>
                      <a:pt x="288036" y="291084"/>
                    </a:lnTo>
                    <a:lnTo>
                      <a:pt x="294132" y="284988"/>
                    </a:lnTo>
                    <a:close/>
                  </a:path>
                  <a:path w="302259" h="299085">
                    <a:moveTo>
                      <a:pt x="12192" y="298704"/>
                    </a:moveTo>
                    <a:lnTo>
                      <a:pt x="12192" y="291084"/>
                    </a:lnTo>
                    <a:lnTo>
                      <a:pt x="6096" y="284988"/>
                    </a:lnTo>
                    <a:lnTo>
                      <a:pt x="6096" y="298704"/>
                    </a:lnTo>
                    <a:lnTo>
                      <a:pt x="12192" y="298704"/>
                    </a:lnTo>
                    <a:close/>
                  </a:path>
                  <a:path w="302259" h="299085">
                    <a:moveTo>
                      <a:pt x="294132" y="13716"/>
                    </a:moveTo>
                    <a:lnTo>
                      <a:pt x="288036" y="6096"/>
                    </a:lnTo>
                    <a:lnTo>
                      <a:pt x="288036" y="13716"/>
                    </a:lnTo>
                    <a:lnTo>
                      <a:pt x="294132" y="13716"/>
                    </a:lnTo>
                    <a:close/>
                  </a:path>
                  <a:path w="302259" h="299085">
                    <a:moveTo>
                      <a:pt x="294132" y="284988"/>
                    </a:moveTo>
                    <a:lnTo>
                      <a:pt x="294132" y="13716"/>
                    </a:lnTo>
                    <a:lnTo>
                      <a:pt x="288036" y="13716"/>
                    </a:lnTo>
                    <a:lnTo>
                      <a:pt x="288036" y="284988"/>
                    </a:lnTo>
                    <a:lnTo>
                      <a:pt x="294132" y="284988"/>
                    </a:lnTo>
                    <a:close/>
                  </a:path>
                  <a:path w="302259" h="299085">
                    <a:moveTo>
                      <a:pt x="294132" y="298704"/>
                    </a:moveTo>
                    <a:lnTo>
                      <a:pt x="294132" y="284988"/>
                    </a:lnTo>
                    <a:lnTo>
                      <a:pt x="288036" y="291084"/>
                    </a:lnTo>
                    <a:lnTo>
                      <a:pt x="288036" y="298704"/>
                    </a:lnTo>
                    <a:lnTo>
                      <a:pt x="294132" y="298704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0" name="object 50"/>
            <p:cNvGrpSpPr/>
            <p:nvPr/>
          </p:nvGrpSpPr>
          <p:grpSpPr>
            <a:xfrm>
              <a:off x="10981435" y="3136392"/>
              <a:ext cx="302260" cy="615950"/>
              <a:chOff x="7069835" y="3136392"/>
              <a:chExt cx="302260" cy="615950"/>
            </a:xfrm>
          </p:grpSpPr>
          <p:sp>
            <p:nvSpPr>
              <p:cNvPr id="51" name="object 51"/>
              <p:cNvSpPr/>
              <p:nvPr/>
            </p:nvSpPr>
            <p:spPr>
              <a:xfrm>
                <a:off x="7077455" y="3142487"/>
                <a:ext cx="288290" cy="285115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5114">
                    <a:moveTo>
                      <a:pt x="288035" y="284987"/>
                    </a:moveTo>
                    <a:lnTo>
                      <a:pt x="288035" y="0"/>
                    </a:lnTo>
                    <a:lnTo>
                      <a:pt x="0" y="0"/>
                    </a:lnTo>
                    <a:lnTo>
                      <a:pt x="0" y="284987"/>
                    </a:lnTo>
                    <a:lnTo>
                      <a:pt x="288035" y="284987"/>
                    </a:lnTo>
                    <a:close/>
                  </a:path>
                </a:pathLst>
              </a:custGeom>
              <a:solidFill>
                <a:srgbClr val="A8A47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52"/>
              <p:cNvSpPr/>
              <p:nvPr/>
            </p:nvSpPr>
            <p:spPr>
              <a:xfrm>
                <a:off x="7069836" y="3136404"/>
                <a:ext cx="302260" cy="615950"/>
              </a:xfrm>
              <a:custGeom>
                <a:avLst/>
                <a:gdLst/>
                <a:ahLst/>
                <a:cxnLst/>
                <a:rect l="l" t="t" r="r" b="b"/>
                <a:pathLst>
                  <a:path w="302259" h="615950">
                    <a:moveTo>
                      <a:pt x="184404" y="304787"/>
                    </a:moveTo>
                    <a:lnTo>
                      <a:pt x="146304" y="304787"/>
                    </a:lnTo>
                    <a:lnTo>
                      <a:pt x="146304" y="615683"/>
                    </a:lnTo>
                    <a:lnTo>
                      <a:pt x="184404" y="615683"/>
                    </a:lnTo>
                    <a:lnTo>
                      <a:pt x="184404" y="304787"/>
                    </a:lnTo>
                    <a:close/>
                  </a:path>
                  <a:path w="302259" h="615950">
                    <a:moveTo>
                      <a:pt x="301752" y="0"/>
                    </a:moveTo>
                    <a:lnTo>
                      <a:pt x="289560" y="0"/>
                    </a:lnTo>
                    <a:lnTo>
                      <a:pt x="289560" y="12192"/>
                    </a:lnTo>
                    <a:lnTo>
                      <a:pt x="289560" y="284988"/>
                    </a:lnTo>
                    <a:lnTo>
                      <a:pt x="13716" y="284988"/>
                    </a:lnTo>
                    <a:lnTo>
                      <a:pt x="13716" y="12192"/>
                    </a:lnTo>
                    <a:lnTo>
                      <a:pt x="289560" y="12192"/>
                    </a:lnTo>
                    <a:lnTo>
                      <a:pt x="289560" y="0"/>
                    </a:lnTo>
                    <a:lnTo>
                      <a:pt x="0" y="0"/>
                    </a:lnTo>
                    <a:lnTo>
                      <a:pt x="0" y="297180"/>
                    </a:lnTo>
                    <a:lnTo>
                      <a:pt x="7620" y="297180"/>
                    </a:lnTo>
                    <a:lnTo>
                      <a:pt x="13716" y="297180"/>
                    </a:lnTo>
                    <a:lnTo>
                      <a:pt x="289560" y="297180"/>
                    </a:lnTo>
                    <a:lnTo>
                      <a:pt x="295656" y="297180"/>
                    </a:lnTo>
                    <a:lnTo>
                      <a:pt x="301752" y="297180"/>
                    </a:lnTo>
                    <a:lnTo>
                      <a:pt x="301752" y="0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3" name="object 53"/>
            <p:cNvSpPr/>
            <p:nvPr/>
          </p:nvSpPr>
          <p:spPr>
            <a:xfrm>
              <a:off x="9018524" y="4213860"/>
              <a:ext cx="2802890" cy="344805"/>
            </a:xfrm>
            <a:custGeom>
              <a:avLst/>
              <a:gdLst/>
              <a:ahLst/>
              <a:cxnLst/>
              <a:rect l="l" t="t" r="r" b="b"/>
              <a:pathLst>
                <a:path w="2802890" h="344804">
                  <a:moveTo>
                    <a:pt x="2802636" y="0"/>
                  </a:moveTo>
                  <a:lnTo>
                    <a:pt x="2764536" y="0"/>
                  </a:lnTo>
                  <a:lnTo>
                    <a:pt x="2764536" y="306324"/>
                  </a:lnTo>
                  <a:lnTo>
                    <a:pt x="0" y="306324"/>
                  </a:lnTo>
                  <a:lnTo>
                    <a:pt x="0" y="344424"/>
                  </a:lnTo>
                  <a:lnTo>
                    <a:pt x="2784348" y="344424"/>
                  </a:lnTo>
                  <a:lnTo>
                    <a:pt x="2784348" y="312420"/>
                  </a:lnTo>
                  <a:lnTo>
                    <a:pt x="2802636" y="312420"/>
                  </a:lnTo>
                  <a:lnTo>
                    <a:pt x="2802636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1045445" y="4956047"/>
              <a:ext cx="719455" cy="462280"/>
            </a:xfrm>
            <a:custGeom>
              <a:avLst/>
              <a:gdLst/>
              <a:ahLst/>
              <a:cxnLst/>
              <a:rect l="l" t="t" r="r" b="b"/>
              <a:pathLst>
                <a:path w="719454" h="462279">
                  <a:moveTo>
                    <a:pt x="719328" y="0"/>
                  </a:moveTo>
                  <a:lnTo>
                    <a:pt x="681228" y="0"/>
                  </a:lnTo>
                  <a:lnTo>
                    <a:pt x="681228" y="423672"/>
                  </a:lnTo>
                  <a:lnTo>
                    <a:pt x="0" y="423672"/>
                  </a:lnTo>
                  <a:lnTo>
                    <a:pt x="0" y="461772"/>
                  </a:lnTo>
                  <a:lnTo>
                    <a:pt x="696468" y="461772"/>
                  </a:lnTo>
                  <a:lnTo>
                    <a:pt x="696468" y="460248"/>
                  </a:lnTo>
                  <a:lnTo>
                    <a:pt x="719328" y="460248"/>
                  </a:lnTo>
                  <a:lnTo>
                    <a:pt x="719328" y="0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1098784" y="2740152"/>
              <a:ext cx="76200" cy="407034"/>
            </a:xfrm>
            <a:custGeom>
              <a:avLst/>
              <a:gdLst/>
              <a:ahLst/>
              <a:cxnLst/>
              <a:rect l="l" t="t" r="r" b="b"/>
              <a:pathLst>
                <a:path w="76200" h="407035">
                  <a:moveTo>
                    <a:pt x="76200" y="76200"/>
                  </a:moveTo>
                  <a:lnTo>
                    <a:pt x="38100" y="0"/>
                  </a:lnTo>
                  <a:lnTo>
                    <a:pt x="0" y="76200"/>
                  </a:lnTo>
                  <a:lnTo>
                    <a:pt x="19812" y="76200"/>
                  </a:lnTo>
                  <a:lnTo>
                    <a:pt x="19812" y="56388"/>
                  </a:lnTo>
                  <a:lnTo>
                    <a:pt x="57912" y="56388"/>
                  </a:lnTo>
                  <a:lnTo>
                    <a:pt x="57912" y="76200"/>
                  </a:lnTo>
                  <a:lnTo>
                    <a:pt x="76200" y="76200"/>
                  </a:lnTo>
                  <a:close/>
                </a:path>
                <a:path w="76200" h="407035">
                  <a:moveTo>
                    <a:pt x="57912" y="76200"/>
                  </a:moveTo>
                  <a:lnTo>
                    <a:pt x="57912" y="56388"/>
                  </a:lnTo>
                  <a:lnTo>
                    <a:pt x="19812" y="56388"/>
                  </a:lnTo>
                  <a:lnTo>
                    <a:pt x="19812" y="76200"/>
                  </a:lnTo>
                  <a:lnTo>
                    <a:pt x="57912" y="76200"/>
                  </a:lnTo>
                  <a:close/>
                </a:path>
                <a:path w="76200" h="407035">
                  <a:moveTo>
                    <a:pt x="57912" y="406908"/>
                  </a:moveTo>
                  <a:lnTo>
                    <a:pt x="57912" y="76200"/>
                  </a:lnTo>
                  <a:lnTo>
                    <a:pt x="19812" y="76200"/>
                  </a:lnTo>
                  <a:lnTo>
                    <a:pt x="19812" y="406908"/>
                  </a:lnTo>
                  <a:lnTo>
                    <a:pt x="57912" y="406908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4015423" y="4617708"/>
              <a:ext cx="1164908" cy="2566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800" b="1" spc="30" dirty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Alimentador</a:t>
              </a:r>
              <a:endParaRPr sz="2800" b="1" dirty="0">
                <a:solidFill>
                  <a:srgbClr val="0070C0"/>
                </a:solidFill>
                <a:latin typeface="Microsoft Sans Serif"/>
                <a:cs typeface="Microsoft Sans Serif"/>
              </a:endParaRPr>
            </a:p>
          </p:txBody>
        </p:sp>
        <p:sp>
          <p:nvSpPr>
            <p:cNvPr id="59" name="object 59"/>
            <p:cNvSpPr txBox="1"/>
            <p:nvPr/>
          </p:nvSpPr>
          <p:spPr>
            <a:xfrm>
              <a:off x="8098391" y="5018589"/>
              <a:ext cx="1305826" cy="2566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800" b="1" spc="30" dirty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Alimentador</a:t>
              </a:r>
              <a:endParaRPr sz="2800" b="1" dirty="0">
                <a:solidFill>
                  <a:srgbClr val="0070C0"/>
                </a:solidFill>
                <a:latin typeface="Microsoft Sans Serif"/>
                <a:cs typeface="Microsoft Sans Serif"/>
              </a:endParaRPr>
            </a:p>
          </p:txBody>
        </p:sp>
        <p:sp>
          <p:nvSpPr>
            <p:cNvPr id="60" name="object 60"/>
            <p:cNvSpPr txBox="1"/>
            <p:nvPr/>
          </p:nvSpPr>
          <p:spPr>
            <a:xfrm>
              <a:off x="5650541" y="3360012"/>
              <a:ext cx="173577" cy="1205431"/>
            </a:xfrm>
            <a:prstGeom prst="rect">
              <a:avLst/>
            </a:prstGeom>
          </p:spPr>
          <p:txBody>
            <a:bodyPr vert="vert270" wrap="square" lIns="0" tIns="20955" rIns="0" bIns="0" rtlCol="0">
              <a:spAutoFit/>
            </a:bodyPr>
            <a:lstStyle/>
            <a:p>
              <a:pPr marL="12700">
                <a:spcBef>
                  <a:spcPts val="165"/>
                </a:spcBef>
              </a:pPr>
              <a:r>
                <a:rPr lang="es-ES" sz="2000" b="1" dirty="0" smtClean="0">
                  <a:solidFill>
                    <a:srgbClr val="0070C0"/>
                  </a:solidFill>
                  <a:latin typeface="Tahoma"/>
                  <a:cs typeface="Tahoma"/>
                </a:rPr>
                <a:t>Barra</a:t>
              </a:r>
              <a:r>
                <a:rPr sz="2000" b="1" spc="-35" dirty="0" smtClean="0">
                  <a:solidFill>
                    <a:srgbClr val="0070C0"/>
                  </a:solidFill>
                  <a:latin typeface="Tahoma"/>
                  <a:cs typeface="Tahoma"/>
                </a:rPr>
                <a:t> </a:t>
              </a:r>
              <a:r>
                <a:rPr sz="2000" b="1" dirty="0" err="1" smtClean="0">
                  <a:solidFill>
                    <a:srgbClr val="0070C0"/>
                  </a:solidFill>
                  <a:latin typeface="Tahoma"/>
                  <a:cs typeface="Tahoma"/>
                </a:rPr>
                <a:t>tándem</a:t>
              </a:r>
              <a:r>
                <a:rPr lang="es-ES" sz="2000" b="1" dirty="0" smtClean="0">
                  <a:solidFill>
                    <a:srgbClr val="0070C0"/>
                  </a:solidFill>
                  <a:latin typeface="Tahoma"/>
                  <a:cs typeface="Tahoma"/>
                </a:rPr>
                <a:t> </a:t>
              </a:r>
              <a:r>
                <a:rPr sz="1600" b="1" dirty="0" smtClean="0">
                  <a:solidFill>
                    <a:srgbClr val="0070C0"/>
                  </a:solidFill>
                  <a:latin typeface="Tahoma"/>
                  <a:cs typeface="Tahoma"/>
                </a:rPr>
                <a:t>1</a:t>
              </a:r>
              <a:endParaRPr sz="1600" b="1" dirty="0">
                <a:solidFill>
                  <a:srgbClr val="0070C0"/>
                </a:solidFill>
                <a:latin typeface="Tahoma"/>
                <a:cs typeface="Tahoma"/>
              </a:endParaRPr>
            </a:p>
          </p:txBody>
        </p:sp>
      </p:grpSp>
      <p:sp>
        <p:nvSpPr>
          <p:cNvPr id="67" name="object 60"/>
          <p:cNvSpPr txBox="1"/>
          <p:nvPr/>
        </p:nvSpPr>
        <p:spPr>
          <a:xfrm>
            <a:off x="8193882" y="3756735"/>
            <a:ext cx="307777" cy="2083784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lang="es-ES" sz="2000" b="1" dirty="0" smtClean="0">
                <a:solidFill>
                  <a:srgbClr val="0070C0"/>
                </a:solidFill>
                <a:latin typeface="Tahoma"/>
                <a:cs typeface="Tahoma"/>
              </a:rPr>
              <a:t>Barra</a:t>
            </a:r>
            <a:r>
              <a:rPr sz="2000" b="1" spc="-3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000" b="1" dirty="0" err="1" smtClean="0">
                <a:solidFill>
                  <a:srgbClr val="0070C0"/>
                </a:solidFill>
                <a:latin typeface="Tahoma"/>
                <a:cs typeface="Tahoma"/>
              </a:rPr>
              <a:t>tándem</a:t>
            </a:r>
            <a:r>
              <a:rPr lang="es-ES" sz="2000" b="1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600" b="1" dirty="0" smtClean="0">
                <a:solidFill>
                  <a:srgbClr val="0070C0"/>
                </a:solidFill>
                <a:latin typeface="Tahoma"/>
                <a:cs typeface="Tahoma"/>
              </a:rPr>
              <a:t>1</a:t>
            </a:r>
            <a:endParaRPr sz="16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68" name="object 60"/>
          <p:cNvSpPr txBox="1"/>
          <p:nvPr/>
        </p:nvSpPr>
        <p:spPr>
          <a:xfrm>
            <a:off x="11329125" y="3756735"/>
            <a:ext cx="307777" cy="2083784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lang="es-ES" sz="2000" b="1" dirty="0" smtClean="0">
                <a:solidFill>
                  <a:srgbClr val="0070C0"/>
                </a:solidFill>
                <a:latin typeface="Tahoma"/>
                <a:cs typeface="Tahoma"/>
              </a:rPr>
              <a:t>Barra</a:t>
            </a:r>
            <a:r>
              <a:rPr sz="2000" b="1" spc="-3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000" b="1" dirty="0" err="1" smtClean="0">
                <a:solidFill>
                  <a:srgbClr val="0070C0"/>
                </a:solidFill>
                <a:latin typeface="Tahoma"/>
                <a:cs typeface="Tahoma"/>
              </a:rPr>
              <a:t>tándem</a:t>
            </a:r>
            <a:r>
              <a:rPr lang="es-ES" sz="2000" b="1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1600" b="1" dirty="0" smtClean="0">
                <a:solidFill>
                  <a:srgbClr val="0070C0"/>
                </a:solidFill>
                <a:latin typeface="Tahoma"/>
                <a:cs typeface="Tahoma"/>
              </a:rPr>
              <a:t>2</a:t>
            </a:r>
            <a:endParaRPr sz="16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sp>
        <p:nvSpPr>
          <p:cNvPr id="69" name="object 60"/>
          <p:cNvSpPr txBox="1"/>
          <p:nvPr/>
        </p:nvSpPr>
        <p:spPr>
          <a:xfrm>
            <a:off x="15726110" y="4104200"/>
            <a:ext cx="307777" cy="2083784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lang="es-ES" sz="2000" b="1" dirty="0" smtClean="0">
                <a:solidFill>
                  <a:srgbClr val="0070C0"/>
                </a:solidFill>
                <a:latin typeface="Tahoma"/>
                <a:cs typeface="Tahoma"/>
              </a:rPr>
              <a:t>Barra</a:t>
            </a:r>
            <a:r>
              <a:rPr sz="2000" b="1" spc="-35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2000" b="1" dirty="0" err="1" smtClean="0">
                <a:solidFill>
                  <a:srgbClr val="0070C0"/>
                </a:solidFill>
                <a:latin typeface="Tahoma"/>
                <a:cs typeface="Tahoma"/>
              </a:rPr>
              <a:t>tándem</a:t>
            </a:r>
            <a:r>
              <a:rPr lang="es-ES" sz="2000" b="1" dirty="0" smtClean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lang="es-ES" sz="1600" b="1" dirty="0" smtClean="0">
                <a:solidFill>
                  <a:srgbClr val="0070C0"/>
                </a:solidFill>
                <a:latin typeface="Tahoma"/>
                <a:cs typeface="Tahoma"/>
              </a:rPr>
              <a:t>2</a:t>
            </a:r>
            <a:endParaRPr sz="1600" b="1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92200" y="1981200"/>
            <a:ext cx="15849600" cy="31243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2500"/>
              </a:lnSpc>
              <a:spcBef>
                <a:spcPts val="2280"/>
              </a:spcBef>
              <a:buClr>
                <a:srgbClr val="A9A57A"/>
              </a:buClr>
              <a:buSzPct val="117647"/>
              <a:buChar char="•"/>
              <a:tabLst>
                <a:tab pos="241300" algn="l"/>
              </a:tabLst>
            </a:pPr>
            <a:r>
              <a:rPr sz="3600" b="1" spc="4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Supervisa</a:t>
            </a:r>
            <a:r>
              <a:rPr sz="3600" b="1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40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45" dirty="0">
                <a:solidFill>
                  <a:srgbClr val="2E2B1F"/>
                </a:solidFill>
                <a:latin typeface="Microsoft Sans Serif"/>
                <a:cs typeface="Microsoft Sans Serif"/>
              </a:rPr>
              <a:t>que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6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entra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y</a:t>
            </a:r>
            <a:r>
              <a:rPr lang="es-ES" sz="3600" b="1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sale</a:t>
            </a:r>
            <a:r>
              <a:rPr sz="3600" b="1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5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barra</a:t>
            </a:r>
            <a:r>
              <a:rPr sz="36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7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1300" marR="5080" indent="-228600">
              <a:lnSpc>
                <a:spcPct val="112500"/>
              </a:lnSpc>
              <a:spcBef>
                <a:spcPts val="2280"/>
              </a:spcBef>
              <a:buClr>
                <a:srgbClr val="A9A57A"/>
              </a:buClr>
              <a:buSzPct val="117647"/>
              <a:buChar char="•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241300" marR="1218565" indent="-228600">
              <a:lnSpc>
                <a:spcPts val="5760"/>
              </a:lnSpc>
              <a:spcBef>
                <a:spcPts val="270"/>
              </a:spcBef>
              <a:buClr>
                <a:srgbClr val="A9A57A"/>
              </a:buClr>
              <a:buSzPct val="148148"/>
              <a:buChar char="•"/>
              <a:tabLst>
                <a:tab pos="241300" algn="l"/>
              </a:tabLst>
            </a:pPr>
            <a:r>
              <a:rPr sz="3600" b="1" spc="-70" dirty="0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6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condiciones</a:t>
            </a:r>
            <a:r>
              <a:rPr sz="36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normales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:</a:t>
            </a:r>
            <a:r>
              <a:rPr sz="36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endParaRPr lang="es-ES" sz="3600" b="1" spc="-3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12700" marR="1218565">
              <a:lnSpc>
                <a:spcPts val="5760"/>
              </a:lnSpc>
              <a:spcBef>
                <a:spcPts val="270"/>
              </a:spcBef>
              <a:buClr>
                <a:srgbClr val="A9A57A"/>
              </a:buClr>
              <a:buSzPct val="148148"/>
              <a:tabLst>
                <a:tab pos="241300" algn="l"/>
              </a:tabLst>
            </a:pPr>
            <a:r>
              <a:rPr lang="es-ES" sz="3600" b="1" i="1" spc="-35" dirty="0">
                <a:solidFill>
                  <a:srgbClr val="C00000"/>
                </a:solidFill>
                <a:latin typeface="Microsoft Sans Serif"/>
                <a:cs typeface="Microsoft Sans Serif"/>
              </a:rPr>
              <a:t>	</a:t>
            </a:r>
            <a:r>
              <a:rPr sz="3600" b="1" i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Suma</a:t>
            </a:r>
            <a:r>
              <a:rPr sz="3600" b="1" i="1" spc="-3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9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i="1" spc="9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9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todas</a:t>
            </a:r>
            <a:r>
              <a:rPr sz="3600" b="1" i="1" spc="-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las</a:t>
            </a:r>
            <a:r>
              <a:rPr sz="3600" b="1" i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95" dirty="0">
                <a:solidFill>
                  <a:srgbClr val="C00000"/>
                </a:solidFill>
                <a:latin typeface="Microsoft Sans Serif"/>
                <a:cs typeface="Microsoft Sans Serif"/>
              </a:rPr>
              <a:t>corrientes</a:t>
            </a:r>
            <a:r>
              <a:rPr sz="3600" b="1" i="1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-35" dirty="0">
                <a:solidFill>
                  <a:srgbClr val="C00000"/>
                </a:solidFill>
                <a:latin typeface="Microsoft Sans Serif"/>
                <a:cs typeface="Microsoft Sans Serif"/>
              </a:rPr>
              <a:t>=</a:t>
            </a:r>
            <a:r>
              <a:rPr sz="3600" b="1" i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cero.</a:t>
            </a:r>
            <a:endParaRPr sz="3600" b="1" i="1" dirty="0">
              <a:solidFill>
                <a:srgbClr val="C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11</a:t>
            </a:fld>
            <a:endParaRPr spc="25" dirty="0"/>
          </a:p>
        </p:txBody>
      </p:sp>
      <p:sp>
        <p:nvSpPr>
          <p:cNvPr id="6" name="Rectángulo 5"/>
          <p:cNvSpPr/>
          <p:nvPr/>
        </p:nvSpPr>
        <p:spPr>
          <a:xfrm>
            <a:off x="5111720" y="406999"/>
            <a:ext cx="62751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620" algn="ctr">
              <a:spcBef>
                <a:spcPts val="100"/>
              </a:spcBef>
            </a:pPr>
            <a:r>
              <a:rPr lang="es-ES" sz="4800" b="1" spc="60" dirty="0">
                <a:solidFill>
                  <a:srgbClr val="0070C0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48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80" dirty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lang="es-ES" sz="48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75" dirty="0">
                <a:solidFill>
                  <a:srgbClr val="0070C0"/>
                </a:solidFill>
                <a:latin typeface="Microsoft Sans Serif"/>
                <a:cs typeface="Microsoft Sans Serif"/>
              </a:rPr>
              <a:t>barras</a:t>
            </a:r>
            <a:endParaRPr lang="es-ES" sz="48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826000" y="2895600"/>
            <a:ext cx="7872730" cy="29367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8010" indent="-230504">
              <a:spcBef>
                <a:spcPts val="5"/>
              </a:spcBef>
              <a:buClr>
                <a:srgbClr val="A9A57A"/>
              </a:buClr>
              <a:buSzPct val="134285"/>
              <a:buChar char="•"/>
              <a:tabLst>
                <a:tab pos="588645" algn="l"/>
              </a:tabLst>
            </a:pPr>
            <a:r>
              <a:rPr sz="4000" b="1" spc="4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Selectividad</a:t>
            </a:r>
            <a:r>
              <a:rPr sz="4000" b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sz="40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588010" indent="-230504">
              <a:spcBef>
                <a:spcPts val="1150"/>
              </a:spcBef>
              <a:buClr>
                <a:srgbClr val="A9A57A"/>
              </a:buClr>
              <a:buSzPct val="138235"/>
              <a:buChar char="•"/>
              <a:tabLst>
                <a:tab pos="588645" algn="l"/>
              </a:tabLst>
            </a:pPr>
            <a:r>
              <a:rPr sz="40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Sensibilidad</a:t>
            </a:r>
            <a:r>
              <a:rPr sz="40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sz="40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588010" indent="-230504">
              <a:spcBef>
                <a:spcPts val="1150"/>
              </a:spcBef>
              <a:buClr>
                <a:srgbClr val="A9A57A"/>
              </a:buClr>
              <a:buSzPct val="146875"/>
              <a:buChar char="•"/>
              <a:tabLst>
                <a:tab pos="588645" algn="l"/>
              </a:tabLst>
            </a:pPr>
            <a:r>
              <a:rPr sz="4000" b="1" spc="70" dirty="0">
                <a:solidFill>
                  <a:srgbClr val="C00000"/>
                </a:solidFill>
                <a:latin typeface="Microsoft Sans Serif"/>
                <a:cs typeface="Microsoft Sans Serif"/>
              </a:rPr>
              <a:t>Seguridad</a:t>
            </a:r>
            <a:r>
              <a:rPr sz="4000" b="1" spc="70" dirty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sz="40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588010" indent="-230504">
              <a:spcBef>
                <a:spcPts val="1155"/>
              </a:spcBef>
              <a:buClr>
                <a:srgbClr val="A9A57A"/>
              </a:buClr>
              <a:buSzPct val="146875"/>
              <a:buChar char="•"/>
              <a:tabLst>
                <a:tab pos="588645" algn="l"/>
              </a:tabLst>
            </a:pPr>
            <a:r>
              <a:rPr sz="4000" b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Velocidad</a:t>
            </a:r>
            <a:r>
              <a:rPr sz="4000" b="1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4000" b="1" spc="105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4000" b="1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4000" b="1" spc="95" dirty="0">
                <a:solidFill>
                  <a:srgbClr val="C00000"/>
                </a:solidFill>
                <a:latin typeface="Microsoft Sans Serif"/>
                <a:cs typeface="Microsoft Sans Serif"/>
              </a:rPr>
              <a:t>operación</a:t>
            </a:r>
            <a:r>
              <a:rPr sz="4000" b="1" spc="95" dirty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sz="40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12</a:t>
            </a:fld>
            <a:endParaRPr spc="25" dirty="0"/>
          </a:p>
        </p:txBody>
      </p:sp>
      <p:sp>
        <p:nvSpPr>
          <p:cNvPr id="6" name="Rectángulo 5"/>
          <p:cNvSpPr/>
          <p:nvPr/>
        </p:nvSpPr>
        <p:spPr>
          <a:xfrm>
            <a:off x="2756233" y="914400"/>
            <a:ext cx="120122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4800" b="1" spc="55" dirty="0">
                <a:solidFill>
                  <a:srgbClr val="0070C0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48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105" dirty="0">
                <a:solidFill>
                  <a:srgbClr val="0070C0"/>
                </a:solidFill>
                <a:latin typeface="Microsoft Sans Serif"/>
                <a:cs typeface="Microsoft Sans Serif"/>
              </a:rPr>
              <a:t>del</a:t>
            </a:r>
            <a:r>
              <a:rPr lang="es-ES" sz="48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100" dirty="0">
                <a:solidFill>
                  <a:srgbClr val="0070C0"/>
                </a:solidFill>
                <a:latin typeface="Microsoft Sans Serif"/>
                <a:cs typeface="Microsoft Sans Serif"/>
              </a:rPr>
              <a:t>relé</a:t>
            </a:r>
            <a:r>
              <a:rPr lang="es-ES" sz="48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110" dirty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lang="es-ES" sz="48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125" dirty="0">
                <a:solidFill>
                  <a:srgbClr val="0070C0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48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110" dirty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lang="es-ES" sz="48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105" dirty="0">
                <a:solidFill>
                  <a:srgbClr val="0070C0"/>
                </a:solidFill>
                <a:latin typeface="Microsoft Sans Serif"/>
                <a:cs typeface="Microsoft Sans Serif"/>
              </a:rPr>
              <a:t>barra</a:t>
            </a:r>
            <a:endParaRPr lang="es-ES" sz="48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12892533" y="6097525"/>
            <a:ext cx="567055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406200" y="838200"/>
            <a:ext cx="776986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70" dirty="0">
                <a:solidFill>
                  <a:srgbClr val="0070C0"/>
                </a:solidFill>
              </a:rPr>
              <a:t>Polaridad</a:t>
            </a:r>
            <a:r>
              <a:rPr sz="4800" b="1" spc="-45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del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-190" dirty="0">
                <a:solidFill>
                  <a:srgbClr val="0070C0"/>
                </a:solidFill>
              </a:rPr>
              <a:t>TC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13</a:t>
            </a:fld>
            <a:endParaRPr spc="25" dirty="0"/>
          </a:p>
        </p:txBody>
      </p:sp>
      <p:sp>
        <p:nvSpPr>
          <p:cNvPr id="17" name="object 17"/>
          <p:cNvSpPr txBox="1"/>
          <p:nvPr/>
        </p:nvSpPr>
        <p:spPr>
          <a:xfrm>
            <a:off x="8320023" y="2520800"/>
            <a:ext cx="671677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Convención</a:t>
            </a:r>
            <a:r>
              <a:rPr sz="3600" b="1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C00000"/>
                </a:solidFill>
                <a:latin typeface="Microsoft Sans Serif"/>
                <a:cs typeface="Microsoft Sans Serif"/>
              </a:rPr>
              <a:t>polaridad</a:t>
            </a:r>
            <a:r>
              <a:rPr sz="3600" b="1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00" dirty="0">
                <a:solidFill>
                  <a:srgbClr val="C00000"/>
                </a:solidFill>
                <a:latin typeface="Microsoft Sans Serif"/>
                <a:cs typeface="Microsoft Sans Serif"/>
              </a:rPr>
              <a:t>CT:</a:t>
            </a:r>
            <a:endParaRPr sz="36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20023" y="3477668"/>
            <a:ext cx="7783577" cy="2827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7299"/>
              </a:lnSpc>
              <a:spcBef>
                <a:spcPts val="100"/>
              </a:spcBef>
            </a:pPr>
            <a:r>
              <a:rPr sz="3600" b="1" spc="-100" dirty="0">
                <a:solidFill>
                  <a:srgbClr val="2E2B1F"/>
                </a:solidFill>
                <a:latin typeface="Microsoft Sans Serif"/>
                <a:cs typeface="Microsoft Sans Serif"/>
              </a:rPr>
              <a:t>Si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la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 </a:t>
            </a:r>
            <a:r>
              <a:rPr sz="3600" b="1" spc="105" dirty="0">
                <a:solidFill>
                  <a:srgbClr val="2E2B1F"/>
                </a:solidFill>
                <a:latin typeface="Microsoft Sans Serif"/>
                <a:cs typeface="Microsoft Sans Serif"/>
              </a:rPr>
              <a:t>primaria </a:t>
            </a:r>
            <a:r>
              <a:rPr sz="3600" b="1" spc="6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ingresa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al</a:t>
            </a:r>
            <a:r>
              <a:rPr lang="es-ES" sz="3600" b="1" spc="3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terminal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con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la </a:t>
            </a:r>
            <a:r>
              <a:rPr sz="3600" b="1" spc="7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marca</a:t>
            </a:r>
            <a:r>
              <a:rPr sz="36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polaridad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secundaria</a:t>
            </a:r>
            <a:r>
              <a:rPr lang="es-ES" sz="3600" b="1" spc="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saldrá</a:t>
            </a:r>
            <a:r>
              <a:rPr sz="3600" b="1" spc="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del </a:t>
            </a:r>
            <a:r>
              <a:rPr sz="3600" b="1" spc="105" dirty="0">
                <a:solidFill>
                  <a:srgbClr val="2E2B1F"/>
                </a:solidFill>
                <a:latin typeface="Microsoft Sans Serif"/>
                <a:cs typeface="Microsoft Sans Serif"/>
              </a:rPr>
              <a:t>terminal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con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la </a:t>
            </a:r>
            <a:r>
              <a:rPr sz="3600" b="1" spc="7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marca</a:t>
            </a:r>
            <a:r>
              <a:rPr lang="es-ES" sz="36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polaridad</a:t>
            </a:r>
            <a:endParaRPr sz="3600" b="1" dirty="0">
              <a:latin typeface="Microsoft Sans Serif"/>
              <a:cs typeface="Microsoft Sans Serif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288" y="2520800"/>
            <a:ext cx="5181600" cy="5099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822820" y="750985"/>
            <a:ext cx="86080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65" dirty="0">
                <a:solidFill>
                  <a:srgbClr val="0070C0"/>
                </a:solidFill>
              </a:rPr>
              <a:t>Zona</a:t>
            </a:r>
            <a:r>
              <a:rPr sz="4800" b="1" spc="-50" dirty="0">
                <a:solidFill>
                  <a:srgbClr val="0070C0"/>
                </a:solidFill>
              </a:rPr>
              <a:t> </a:t>
            </a:r>
            <a:r>
              <a:rPr sz="4800" b="1" spc="110" dirty="0">
                <a:solidFill>
                  <a:srgbClr val="0070C0"/>
                </a:solidFill>
              </a:rPr>
              <a:t>de</a:t>
            </a:r>
            <a:r>
              <a:rPr sz="4800" b="1" spc="-50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Protección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14</a:t>
            </a:fld>
            <a:endParaRPr spc="25" dirty="0"/>
          </a:p>
        </p:txBody>
      </p:sp>
      <p:sp>
        <p:nvSpPr>
          <p:cNvPr id="32" name="object 32"/>
          <p:cNvSpPr txBox="1"/>
          <p:nvPr/>
        </p:nvSpPr>
        <p:spPr>
          <a:xfrm>
            <a:off x="4448047" y="1720523"/>
            <a:ext cx="10515599" cy="16337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5285" indent="-363220">
              <a:lnSpc>
                <a:spcPts val="3340"/>
              </a:lnSpc>
              <a:buClr>
                <a:srgbClr val="A9A57A"/>
              </a:buClr>
              <a:buSzPct val="145454"/>
              <a:buChar char="-"/>
              <a:tabLst>
                <a:tab pos="375285" algn="l"/>
                <a:tab pos="375920" algn="l"/>
              </a:tabLst>
            </a:pP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Determinado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35" dirty="0">
                <a:solidFill>
                  <a:srgbClr val="2E2B1F"/>
                </a:solidFill>
                <a:latin typeface="Microsoft Sans Serif"/>
                <a:cs typeface="Microsoft Sans Serif"/>
              </a:rPr>
              <a:t>por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ubicación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14" dirty="0">
                <a:solidFill>
                  <a:srgbClr val="2E2B1F"/>
                </a:solidFill>
                <a:latin typeface="Microsoft Sans Serif"/>
                <a:cs typeface="Microsoft Sans Serif"/>
              </a:rPr>
              <a:t>CT.</a:t>
            </a:r>
            <a:endParaRPr sz="3600" b="1" dirty="0">
              <a:latin typeface="Microsoft Sans Serif"/>
              <a:cs typeface="Microsoft Sans Serif"/>
            </a:endParaRPr>
          </a:p>
          <a:p>
            <a:pPr marL="375285" indent="-363220">
              <a:spcBef>
                <a:spcPts val="380"/>
              </a:spcBef>
              <a:buClr>
                <a:srgbClr val="A9A57A"/>
              </a:buClr>
              <a:buSzPct val="145454"/>
              <a:buChar char="-"/>
              <a:tabLst>
                <a:tab pos="375285" algn="l"/>
                <a:tab pos="375920" algn="l"/>
              </a:tabLst>
            </a:pP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Determinado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35" dirty="0">
                <a:solidFill>
                  <a:srgbClr val="2E2B1F"/>
                </a:solidFill>
                <a:latin typeface="Microsoft Sans Serif"/>
                <a:cs typeface="Microsoft Sans Serif"/>
              </a:rPr>
              <a:t>por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dispositivo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interrupción</a:t>
            </a: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  <a:p>
            <a:pPr marL="375285" indent="-363220">
              <a:spcBef>
                <a:spcPts val="385"/>
              </a:spcBef>
              <a:buClr>
                <a:srgbClr val="A9A57A"/>
              </a:buClr>
              <a:buSzPct val="152380"/>
              <a:buChar char="-"/>
              <a:tabLst>
                <a:tab pos="375285" algn="l"/>
                <a:tab pos="375920" algn="l"/>
              </a:tabLst>
            </a:pPr>
            <a:r>
              <a:rPr sz="36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Las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zonas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pueden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ser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fijas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o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conmutables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</p:txBody>
      </p:sp>
      <p:grpSp>
        <p:nvGrpSpPr>
          <p:cNvPr id="36" name="Grupo 35"/>
          <p:cNvGrpSpPr/>
          <p:nvPr/>
        </p:nvGrpSpPr>
        <p:grpSpPr>
          <a:xfrm>
            <a:off x="3911600" y="3572352"/>
            <a:ext cx="11052046" cy="5114445"/>
            <a:chOff x="5359393" y="3810001"/>
            <a:chExt cx="6045714" cy="2504168"/>
          </a:xfrm>
        </p:grpSpPr>
        <p:sp>
          <p:nvSpPr>
            <p:cNvPr id="2" name="object 2"/>
            <p:cNvSpPr/>
            <p:nvPr/>
          </p:nvSpPr>
          <p:spPr>
            <a:xfrm>
              <a:off x="5359393" y="4366259"/>
              <a:ext cx="925194" cy="20320"/>
            </a:xfrm>
            <a:custGeom>
              <a:avLst/>
              <a:gdLst/>
              <a:ahLst/>
              <a:cxnLst/>
              <a:rect l="l" t="t" r="r" b="b"/>
              <a:pathLst>
                <a:path w="925194" h="20320">
                  <a:moveTo>
                    <a:pt x="925067" y="19811"/>
                  </a:moveTo>
                  <a:lnTo>
                    <a:pt x="925067" y="0"/>
                  </a:lnTo>
                  <a:lnTo>
                    <a:pt x="0" y="0"/>
                  </a:lnTo>
                  <a:lnTo>
                    <a:pt x="0" y="19811"/>
                  </a:lnTo>
                  <a:lnTo>
                    <a:pt x="925067" y="19811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" name="object 3"/>
            <p:cNvGrpSpPr/>
            <p:nvPr/>
          </p:nvGrpSpPr>
          <p:grpSpPr>
            <a:xfrm>
              <a:off x="7022085" y="4212336"/>
              <a:ext cx="321945" cy="334010"/>
              <a:chOff x="3110484" y="4212336"/>
              <a:chExt cx="321945" cy="334010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3115056" y="4216908"/>
                <a:ext cx="3111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11150" h="325120">
                    <a:moveTo>
                      <a:pt x="310895" y="324611"/>
                    </a:moveTo>
                    <a:lnTo>
                      <a:pt x="310895" y="0"/>
                    </a:lnTo>
                    <a:lnTo>
                      <a:pt x="0" y="0"/>
                    </a:lnTo>
                    <a:lnTo>
                      <a:pt x="0" y="324611"/>
                    </a:lnTo>
                    <a:lnTo>
                      <a:pt x="310895" y="324611"/>
                    </a:lnTo>
                    <a:close/>
                  </a:path>
                </a:pathLst>
              </a:custGeom>
              <a:solidFill>
                <a:srgbClr val="84805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3110484" y="4212336"/>
                <a:ext cx="321945" cy="334010"/>
              </a:xfrm>
              <a:custGeom>
                <a:avLst/>
                <a:gdLst/>
                <a:ahLst/>
                <a:cxnLst/>
                <a:rect l="l" t="t" r="r" b="b"/>
                <a:pathLst>
                  <a:path w="321945" h="334010">
                    <a:moveTo>
                      <a:pt x="321564" y="333756"/>
                    </a:moveTo>
                    <a:lnTo>
                      <a:pt x="321564" y="0"/>
                    </a:lnTo>
                    <a:lnTo>
                      <a:pt x="0" y="0"/>
                    </a:lnTo>
                    <a:lnTo>
                      <a:pt x="0" y="333756"/>
                    </a:lnTo>
                    <a:lnTo>
                      <a:pt x="4572" y="333756"/>
                    </a:lnTo>
                    <a:lnTo>
                      <a:pt x="4572" y="9144"/>
                    </a:lnTo>
                    <a:lnTo>
                      <a:pt x="9144" y="4572"/>
                    </a:lnTo>
                    <a:lnTo>
                      <a:pt x="9144" y="9144"/>
                    </a:lnTo>
                    <a:lnTo>
                      <a:pt x="310896" y="9144"/>
                    </a:lnTo>
                    <a:lnTo>
                      <a:pt x="310896" y="4572"/>
                    </a:lnTo>
                    <a:lnTo>
                      <a:pt x="315468" y="9144"/>
                    </a:lnTo>
                    <a:lnTo>
                      <a:pt x="315468" y="333756"/>
                    </a:lnTo>
                    <a:lnTo>
                      <a:pt x="321564" y="333756"/>
                    </a:lnTo>
                    <a:close/>
                  </a:path>
                  <a:path w="321945" h="334010">
                    <a:moveTo>
                      <a:pt x="9144" y="9144"/>
                    </a:moveTo>
                    <a:lnTo>
                      <a:pt x="9144" y="4572"/>
                    </a:lnTo>
                    <a:lnTo>
                      <a:pt x="4572" y="9144"/>
                    </a:lnTo>
                    <a:lnTo>
                      <a:pt x="9144" y="9144"/>
                    </a:lnTo>
                    <a:close/>
                  </a:path>
                  <a:path w="321945" h="334010">
                    <a:moveTo>
                      <a:pt x="9144" y="324612"/>
                    </a:moveTo>
                    <a:lnTo>
                      <a:pt x="9144" y="9144"/>
                    </a:lnTo>
                    <a:lnTo>
                      <a:pt x="4572" y="9144"/>
                    </a:lnTo>
                    <a:lnTo>
                      <a:pt x="4572" y="324612"/>
                    </a:lnTo>
                    <a:lnTo>
                      <a:pt x="9144" y="324612"/>
                    </a:lnTo>
                    <a:close/>
                  </a:path>
                  <a:path w="321945" h="334010">
                    <a:moveTo>
                      <a:pt x="315468" y="324612"/>
                    </a:moveTo>
                    <a:lnTo>
                      <a:pt x="4572" y="324612"/>
                    </a:lnTo>
                    <a:lnTo>
                      <a:pt x="9144" y="329184"/>
                    </a:lnTo>
                    <a:lnTo>
                      <a:pt x="9144" y="333756"/>
                    </a:lnTo>
                    <a:lnTo>
                      <a:pt x="310896" y="333756"/>
                    </a:lnTo>
                    <a:lnTo>
                      <a:pt x="310896" y="329184"/>
                    </a:lnTo>
                    <a:lnTo>
                      <a:pt x="315468" y="324612"/>
                    </a:lnTo>
                    <a:close/>
                  </a:path>
                  <a:path w="321945" h="334010">
                    <a:moveTo>
                      <a:pt x="9144" y="333756"/>
                    </a:moveTo>
                    <a:lnTo>
                      <a:pt x="9144" y="329184"/>
                    </a:lnTo>
                    <a:lnTo>
                      <a:pt x="4572" y="324612"/>
                    </a:lnTo>
                    <a:lnTo>
                      <a:pt x="4572" y="333756"/>
                    </a:lnTo>
                    <a:lnTo>
                      <a:pt x="9144" y="333756"/>
                    </a:lnTo>
                    <a:close/>
                  </a:path>
                  <a:path w="321945" h="334010">
                    <a:moveTo>
                      <a:pt x="315468" y="9144"/>
                    </a:moveTo>
                    <a:lnTo>
                      <a:pt x="310896" y="4572"/>
                    </a:lnTo>
                    <a:lnTo>
                      <a:pt x="310896" y="9144"/>
                    </a:lnTo>
                    <a:lnTo>
                      <a:pt x="315468" y="9144"/>
                    </a:lnTo>
                    <a:close/>
                  </a:path>
                  <a:path w="321945" h="334010">
                    <a:moveTo>
                      <a:pt x="315468" y="324612"/>
                    </a:moveTo>
                    <a:lnTo>
                      <a:pt x="315468" y="9144"/>
                    </a:lnTo>
                    <a:lnTo>
                      <a:pt x="310896" y="9144"/>
                    </a:lnTo>
                    <a:lnTo>
                      <a:pt x="310896" y="324612"/>
                    </a:lnTo>
                    <a:lnTo>
                      <a:pt x="315468" y="324612"/>
                    </a:lnTo>
                    <a:close/>
                  </a:path>
                  <a:path w="321945" h="334010">
                    <a:moveTo>
                      <a:pt x="315468" y="333756"/>
                    </a:moveTo>
                    <a:lnTo>
                      <a:pt x="315468" y="324612"/>
                    </a:lnTo>
                    <a:lnTo>
                      <a:pt x="310896" y="329184"/>
                    </a:lnTo>
                    <a:lnTo>
                      <a:pt x="310896" y="333756"/>
                    </a:lnTo>
                    <a:lnTo>
                      <a:pt x="315468" y="333756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" name="object 6"/>
            <p:cNvSpPr/>
            <p:nvPr/>
          </p:nvSpPr>
          <p:spPr>
            <a:xfrm>
              <a:off x="8381492" y="3810001"/>
              <a:ext cx="18415" cy="1624965"/>
            </a:xfrm>
            <a:custGeom>
              <a:avLst/>
              <a:gdLst/>
              <a:ahLst/>
              <a:cxnLst/>
              <a:rect l="l" t="t" r="r" b="b"/>
              <a:pathLst>
                <a:path w="18414" h="1624964">
                  <a:moveTo>
                    <a:pt x="18287" y="1624583"/>
                  </a:moveTo>
                  <a:lnTo>
                    <a:pt x="18287" y="0"/>
                  </a:lnTo>
                  <a:lnTo>
                    <a:pt x="0" y="0"/>
                  </a:lnTo>
                  <a:lnTo>
                    <a:pt x="0" y="1624583"/>
                  </a:lnTo>
                  <a:lnTo>
                    <a:pt x="18287" y="1624583"/>
                  </a:lnTo>
                  <a:close/>
                </a:path>
              </a:pathLst>
            </a:custGeom>
            <a:solidFill>
              <a:srgbClr val="2F2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7"/>
            <p:cNvGrpSpPr/>
            <p:nvPr/>
          </p:nvGrpSpPr>
          <p:grpSpPr>
            <a:xfrm>
              <a:off x="7348221" y="4201560"/>
              <a:ext cx="1042669" cy="349250"/>
              <a:chOff x="3436620" y="4201560"/>
              <a:chExt cx="1042669" cy="349250"/>
            </a:xfrm>
          </p:grpSpPr>
          <p:sp>
            <p:nvSpPr>
              <p:cNvPr id="8" name="object 8"/>
              <p:cNvSpPr/>
              <p:nvPr/>
            </p:nvSpPr>
            <p:spPr>
              <a:xfrm>
                <a:off x="3529584" y="4209287"/>
                <a:ext cx="55626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556260" h="228600">
                    <a:moveTo>
                      <a:pt x="556259" y="228599"/>
                    </a:moveTo>
                    <a:lnTo>
                      <a:pt x="553211" y="179831"/>
                    </a:lnTo>
                    <a:lnTo>
                      <a:pt x="545591" y="138683"/>
                    </a:lnTo>
                    <a:lnTo>
                      <a:pt x="531875" y="100583"/>
                    </a:lnTo>
                    <a:lnTo>
                      <a:pt x="493775" y="38099"/>
                    </a:lnTo>
                    <a:lnTo>
                      <a:pt x="457199" y="9143"/>
                    </a:lnTo>
                    <a:lnTo>
                      <a:pt x="431291" y="0"/>
                    </a:lnTo>
                    <a:lnTo>
                      <a:pt x="402335" y="0"/>
                    </a:lnTo>
                    <a:lnTo>
                      <a:pt x="362711" y="16763"/>
                    </a:lnTo>
                    <a:lnTo>
                      <a:pt x="318515" y="67055"/>
                    </a:lnTo>
                    <a:lnTo>
                      <a:pt x="288035" y="138683"/>
                    </a:lnTo>
                    <a:lnTo>
                      <a:pt x="278891" y="179831"/>
                    </a:lnTo>
                    <a:lnTo>
                      <a:pt x="277367" y="228599"/>
                    </a:lnTo>
                    <a:lnTo>
                      <a:pt x="274319" y="179831"/>
                    </a:lnTo>
                    <a:lnTo>
                      <a:pt x="266699" y="138683"/>
                    </a:lnTo>
                    <a:lnTo>
                      <a:pt x="252983" y="100583"/>
                    </a:lnTo>
                    <a:lnTo>
                      <a:pt x="216407" y="38099"/>
                    </a:lnTo>
                    <a:lnTo>
                      <a:pt x="178307" y="9143"/>
                    </a:lnTo>
                    <a:lnTo>
                      <a:pt x="166115" y="3047"/>
                    </a:lnTo>
                    <a:lnTo>
                      <a:pt x="152399" y="0"/>
                    </a:lnTo>
                    <a:lnTo>
                      <a:pt x="123443" y="0"/>
                    </a:lnTo>
                    <a:lnTo>
                      <a:pt x="85343" y="16763"/>
                    </a:lnTo>
                    <a:lnTo>
                      <a:pt x="39623" y="67055"/>
                    </a:lnTo>
                    <a:lnTo>
                      <a:pt x="10667" y="138683"/>
                    </a:lnTo>
                    <a:lnTo>
                      <a:pt x="1523" y="179831"/>
                    </a:lnTo>
                    <a:lnTo>
                      <a:pt x="0" y="228599"/>
                    </a:lnTo>
                  </a:path>
                </a:pathLst>
              </a:custGeom>
              <a:ln w="1545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3436620" y="4379975"/>
                <a:ext cx="742315" cy="170815"/>
              </a:xfrm>
              <a:custGeom>
                <a:avLst/>
                <a:gdLst/>
                <a:ahLst/>
                <a:cxnLst/>
                <a:rect l="l" t="t" r="r" b="b"/>
                <a:pathLst>
                  <a:path w="742314" h="170814">
                    <a:moveTo>
                      <a:pt x="92963" y="170687"/>
                    </a:moveTo>
                    <a:lnTo>
                      <a:pt x="92963" y="57911"/>
                    </a:lnTo>
                  </a:path>
                  <a:path w="742314" h="170814">
                    <a:moveTo>
                      <a:pt x="649223" y="170687"/>
                    </a:moveTo>
                    <a:lnTo>
                      <a:pt x="649223" y="57911"/>
                    </a:lnTo>
                  </a:path>
                  <a:path w="742314" h="170814">
                    <a:moveTo>
                      <a:pt x="0" y="0"/>
                    </a:moveTo>
                    <a:lnTo>
                      <a:pt x="742187" y="0"/>
                    </a:lnTo>
                  </a:path>
                </a:pathLst>
              </a:custGeom>
              <a:ln w="1545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174236" y="4366259"/>
                <a:ext cx="304800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304800" h="20320">
                    <a:moveTo>
                      <a:pt x="304799" y="19811"/>
                    </a:moveTo>
                    <a:lnTo>
                      <a:pt x="304799" y="0"/>
                    </a:lnTo>
                    <a:lnTo>
                      <a:pt x="0" y="0"/>
                    </a:lnTo>
                    <a:lnTo>
                      <a:pt x="0" y="19811"/>
                    </a:lnTo>
                    <a:lnTo>
                      <a:pt x="304799" y="19811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1" name="object 11"/>
            <p:cNvGrpSpPr/>
            <p:nvPr/>
          </p:nvGrpSpPr>
          <p:grpSpPr>
            <a:xfrm>
              <a:off x="6276847" y="3877674"/>
              <a:ext cx="5128260" cy="2436495"/>
              <a:chOff x="2365247" y="3877673"/>
              <a:chExt cx="5128260" cy="2436495"/>
            </a:xfrm>
          </p:grpSpPr>
          <p:sp>
            <p:nvSpPr>
              <p:cNvPr id="12" name="object 12"/>
              <p:cNvSpPr/>
              <p:nvPr/>
            </p:nvSpPr>
            <p:spPr>
              <a:xfrm>
                <a:off x="2458211" y="4207763"/>
                <a:ext cx="55626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556260" h="228600">
                    <a:moveTo>
                      <a:pt x="556259" y="228599"/>
                    </a:moveTo>
                    <a:lnTo>
                      <a:pt x="553211" y="179831"/>
                    </a:lnTo>
                    <a:lnTo>
                      <a:pt x="545591" y="138683"/>
                    </a:lnTo>
                    <a:lnTo>
                      <a:pt x="531875" y="100583"/>
                    </a:lnTo>
                    <a:lnTo>
                      <a:pt x="513587" y="65531"/>
                    </a:lnTo>
                    <a:lnTo>
                      <a:pt x="483107" y="25907"/>
                    </a:lnTo>
                    <a:lnTo>
                      <a:pt x="445007" y="3047"/>
                    </a:lnTo>
                    <a:lnTo>
                      <a:pt x="431291" y="0"/>
                    </a:lnTo>
                    <a:lnTo>
                      <a:pt x="400811" y="0"/>
                    </a:lnTo>
                    <a:lnTo>
                      <a:pt x="362711" y="16763"/>
                    </a:lnTo>
                    <a:lnTo>
                      <a:pt x="318515" y="65531"/>
                    </a:lnTo>
                    <a:lnTo>
                      <a:pt x="300227" y="100583"/>
                    </a:lnTo>
                    <a:lnTo>
                      <a:pt x="288035" y="138683"/>
                    </a:lnTo>
                    <a:lnTo>
                      <a:pt x="278891" y="179831"/>
                    </a:lnTo>
                    <a:lnTo>
                      <a:pt x="277367" y="228599"/>
                    </a:lnTo>
                    <a:lnTo>
                      <a:pt x="274319" y="179831"/>
                    </a:lnTo>
                    <a:lnTo>
                      <a:pt x="266699" y="138683"/>
                    </a:lnTo>
                    <a:lnTo>
                      <a:pt x="252983" y="100583"/>
                    </a:lnTo>
                    <a:lnTo>
                      <a:pt x="236219" y="65531"/>
                    </a:lnTo>
                    <a:lnTo>
                      <a:pt x="205739" y="25907"/>
                    </a:lnTo>
                    <a:lnTo>
                      <a:pt x="166115" y="3047"/>
                    </a:lnTo>
                    <a:lnTo>
                      <a:pt x="152399" y="0"/>
                    </a:lnTo>
                    <a:lnTo>
                      <a:pt x="123443" y="0"/>
                    </a:lnTo>
                    <a:lnTo>
                      <a:pt x="83819" y="16763"/>
                    </a:lnTo>
                    <a:lnTo>
                      <a:pt x="39623" y="65531"/>
                    </a:lnTo>
                    <a:lnTo>
                      <a:pt x="22859" y="100583"/>
                    </a:lnTo>
                    <a:lnTo>
                      <a:pt x="10667" y="138683"/>
                    </a:lnTo>
                    <a:lnTo>
                      <a:pt x="1523" y="179831"/>
                    </a:lnTo>
                    <a:lnTo>
                      <a:pt x="0" y="228599"/>
                    </a:lnTo>
                  </a:path>
                </a:pathLst>
              </a:custGeom>
              <a:ln w="1545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2365247" y="4378451"/>
                <a:ext cx="742315" cy="170815"/>
              </a:xfrm>
              <a:custGeom>
                <a:avLst/>
                <a:gdLst/>
                <a:ahLst/>
                <a:cxnLst/>
                <a:rect l="l" t="t" r="r" b="b"/>
                <a:pathLst>
                  <a:path w="742314" h="170814">
                    <a:moveTo>
                      <a:pt x="92963" y="170687"/>
                    </a:moveTo>
                    <a:lnTo>
                      <a:pt x="92963" y="57911"/>
                    </a:lnTo>
                  </a:path>
                  <a:path w="742314" h="170814">
                    <a:moveTo>
                      <a:pt x="649223" y="170687"/>
                    </a:moveTo>
                    <a:lnTo>
                      <a:pt x="649223" y="57911"/>
                    </a:lnTo>
                  </a:path>
                  <a:path w="742314" h="170814">
                    <a:moveTo>
                      <a:pt x="0" y="0"/>
                    </a:moveTo>
                    <a:lnTo>
                      <a:pt x="742187" y="0"/>
                    </a:lnTo>
                  </a:path>
                </a:pathLst>
              </a:custGeom>
              <a:ln w="1545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2449068" y="4236719"/>
                <a:ext cx="4333240" cy="2077720"/>
              </a:xfrm>
              <a:custGeom>
                <a:avLst/>
                <a:gdLst/>
                <a:ahLst/>
                <a:cxnLst/>
                <a:rect l="l" t="t" r="r" b="b"/>
                <a:pathLst>
                  <a:path w="4333240" h="2077720">
                    <a:moveTo>
                      <a:pt x="3433572" y="1524"/>
                    </a:moveTo>
                    <a:lnTo>
                      <a:pt x="3427476" y="1524"/>
                    </a:lnTo>
                    <a:lnTo>
                      <a:pt x="3427476" y="1356360"/>
                    </a:lnTo>
                    <a:lnTo>
                      <a:pt x="569976" y="1356360"/>
                    </a:lnTo>
                    <a:lnTo>
                      <a:pt x="569976" y="300228"/>
                    </a:lnTo>
                    <a:lnTo>
                      <a:pt x="563880" y="300228"/>
                    </a:lnTo>
                    <a:lnTo>
                      <a:pt x="563880" y="1359408"/>
                    </a:lnTo>
                    <a:lnTo>
                      <a:pt x="566928" y="1359408"/>
                    </a:lnTo>
                    <a:lnTo>
                      <a:pt x="566928" y="1362456"/>
                    </a:lnTo>
                    <a:lnTo>
                      <a:pt x="3430524" y="1362456"/>
                    </a:lnTo>
                    <a:lnTo>
                      <a:pt x="3430524" y="1360932"/>
                    </a:lnTo>
                    <a:lnTo>
                      <a:pt x="3433572" y="1360932"/>
                    </a:lnTo>
                    <a:lnTo>
                      <a:pt x="3433572" y="1524"/>
                    </a:lnTo>
                    <a:close/>
                  </a:path>
                  <a:path w="4333240" h="2077720">
                    <a:moveTo>
                      <a:pt x="4332732" y="0"/>
                    </a:moveTo>
                    <a:lnTo>
                      <a:pt x="4326636" y="0"/>
                    </a:lnTo>
                    <a:lnTo>
                      <a:pt x="4326636" y="2071116"/>
                    </a:lnTo>
                    <a:lnTo>
                      <a:pt x="16764" y="2071116"/>
                    </a:lnTo>
                    <a:lnTo>
                      <a:pt x="16764" y="304800"/>
                    </a:lnTo>
                    <a:lnTo>
                      <a:pt x="10668" y="304800"/>
                    </a:lnTo>
                    <a:lnTo>
                      <a:pt x="10668" y="2071116"/>
                    </a:lnTo>
                    <a:lnTo>
                      <a:pt x="0" y="2071116"/>
                    </a:lnTo>
                    <a:lnTo>
                      <a:pt x="0" y="2077212"/>
                    </a:lnTo>
                    <a:lnTo>
                      <a:pt x="4329684" y="2077212"/>
                    </a:lnTo>
                    <a:lnTo>
                      <a:pt x="4329684" y="2074164"/>
                    </a:lnTo>
                    <a:lnTo>
                      <a:pt x="4332732" y="2074164"/>
                    </a:lnTo>
                    <a:lnTo>
                      <a:pt x="4332732" y="0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5481827" y="3892295"/>
                <a:ext cx="31242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12420" h="325120">
                    <a:moveTo>
                      <a:pt x="312419" y="324611"/>
                    </a:moveTo>
                    <a:lnTo>
                      <a:pt x="312419" y="0"/>
                    </a:lnTo>
                    <a:lnTo>
                      <a:pt x="0" y="0"/>
                    </a:lnTo>
                    <a:lnTo>
                      <a:pt x="0" y="324611"/>
                    </a:lnTo>
                    <a:lnTo>
                      <a:pt x="312419" y="324611"/>
                    </a:lnTo>
                    <a:close/>
                  </a:path>
                </a:pathLst>
              </a:custGeom>
              <a:solidFill>
                <a:srgbClr val="84805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5477256" y="3886212"/>
                <a:ext cx="1979930" cy="335280"/>
              </a:xfrm>
              <a:custGeom>
                <a:avLst/>
                <a:gdLst/>
                <a:ahLst/>
                <a:cxnLst/>
                <a:rect l="l" t="t" r="r" b="b"/>
                <a:pathLst>
                  <a:path w="1979929" h="335279">
                    <a:moveTo>
                      <a:pt x="321564" y="0"/>
                    </a:moveTo>
                    <a:lnTo>
                      <a:pt x="310896" y="0"/>
                    </a:lnTo>
                    <a:lnTo>
                      <a:pt x="310896" y="10668"/>
                    </a:lnTo>
                    <a:lnTo>
                      <a:pt x="310896" y="326136"/>
                    </a:lnTo>
                    <a:lnTo>
                      <a:pt x="9144" y="326136"/>
                    </a:lnTo>
                    <a:lnTo>
                      <a:pt x="9144" y="10668"/>
                    </a:lnTo>
                    <a:lnTo>
                      <a:pt x="310896" y="10668"/>
                    </a:lnTo>
                    <a:lnTo>
                      <a:pt x="310896" y="0"/>
                    </a:lnTo>
                    <a:lnTo>
                      <a:pt x="0" y="0"/>
                    </a:lnTo>
                    <a:lnTo>
                      <a:pt x="0" y="335280"/>
                    </a:lnTo>
                    <a:lnTo>
                      <a:pt x="4572" y="335280"/>
                    </a:lnTo>
                    <a:lnTo>
                      <a:pt x="9144" y="335280"/>
                    </a:lnTo>
                    <a:lnTo>
                      <a:pt x="310896" y="335280"/>
                    </a:lnTo>
                    <a:lnTo>
                      <a:pt x="316992" y="335280"/>
                    </a:lnTo>
                    <a:lnTo>
                      <a:pt x="321564" y="335280"/>
                    </a:lnTo>
                    <a:lnTo>
                      <a:pt x="321564" y="0"/>
                    </a:lnTo>
                    <a:close/>
                  </a:path>
                  <a:path w="1979929" h="335279">
                    <a:moveTo>
                      <a:pt x="1979676" y="166103"/>
                    </a:moveTo>
                    <a:lnTo>
                      <a:pt x="1164336" y="166103"/>
                    </a:lnTo>
                    <a:lnTo>
                      <a:pt x="1164336" y="184391"/>
                    </a:lnTo>
                    <a:lnTo>
                      <a:pt x="1979676" y="184391"/>
                    </a:lnTo>
                    <a:lnTo>
                      <a:pt x="1979676" y="166103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4745735" y="3890771"/>
                <a:ext cx="741045" cy="340360"/>
              </a:xfrm>
              <a:custGeom>
                <a:avLst/>
                <a:gdLst/>
                <a:ahLst/>
                <a:cxnLst/>
                <a:rect l="l" t="t" r="r" b="b"/>
                <a:pathLst>
                  <a:path w="741045" h="340360">
                    <a:moveTo>
                      <a:pt x="647699" y="227075"/>
                    </a:moveTo>
                    <a:lnTo>
                      <a:pt x="642718" y="166863"/>
                    </a:lnTo>
                    <a:lnTo>
                      <a:pt x="628678" y="112663"/>
                    </a:lnTo>
                    <a:lnTo>
                      <a:pt x="606932" y="66674"/>
                    </a:lnTo>
                    <a:lnTo>
                      <a:pt x="578837" y="31100"/>
                    </a:lnTo>
                    <a:lnTo>
                      <a:pt x="545747" y="8142"/>
                    </a:lnTo>
                    <a:lnTo>
                      <a:pt x="509015" y="0"/>
                    </a:lnTo>
                    <a:lnTo>
                      <a:pt x="472284" y="8142"/>
                    </a:lnTo>
                    <a:lnTo>
                      <a:pt x="439194" y="31100"/>
                    </a:lnTo>
                    <a:lnTo>
                      <a:pt x="411098" y="66674"/>
                    </a:lnTo>
                    <a:lnTo>
                      <a:pt x="389353" y="112663"/>
                    </a:lnTo>
                    <a:lnTo>
                      <a:pt x="375313" y="166863"/>
                    </a:lnTo>
                    <a:lnTo>
                      <a:pt x="370331" y="227075"/>
                    </a:lnTo>
                    <a:lnTo>
                      <a:pt x="365350" y="166863"/>
                    </a:lnTo>
                    <a:lnTo>
                      <a:pt x="351310" y="112663"/>
                    </a:lnTo>
                    <a:lnTo>
                      <a:pt x="329564" y="66674"/>
                    </a:lnTo>
                    <a:lnTo>
                      <a:pt x="301469" y="31100"/>
                    </a:lnTo>
                    <a:lnTo>
                      <a:pt x="268379" y="8142"/>
                    </a:lnTo>
                    <a:lnTo>
                      <a:pt x="231647" y="0"/>
                    </a:lnTo>
                    <a:lnTo>
                      <a:pt x="194387" y="8142"/>
                    </a:lnTo>
                    <a:lnTo>
                      <a:pt x="161148" y="31100"/>
                    </a:lnTo>
                    <a:lnTo>
                      <a:pt x="133159" y="66674"/>
                    </a:lnTo>
                    <a:lnTo>
                      <a:pt x="111647" y="112663"/>
                    </a:lnTo>
                    <a:lnTo>
                      <a:pt x="97839" y="166863"/>
                    </a:lnTo>
                    <a:lnTo>
                      <a:pt x="92963" y="227075"/>
                    </a:lnTo>
                  </a:path>
                  <a:path w="741045" h="340360">
                    <a:moveTo>
                      <a:pt x="92963" y="339851"/>
                    </a:moveTo>
                    <a:lnTo>
                      <a:pt x="92963" y="227075"/>
                    </a:lnTo>
                  </a:path>
                  <a:path w="741045" h="340360">
                    <a:moveTo>
                      <a:pt x="647699" y="339851"/>
                    </a:moveTo>
                    <a:lnTo>
                      <a:pt x="647699" y="227075"/>
                    </a:lnTo>
                  </a:path>
                  <a:path w="741045" h="340360">
                    <a:moveTo>
                      <a:pt x="0" y="170687"/>
                    </a:moveTo>
                    <a:lnTo>
                      <a:pt x="740663" y="170687"/>
                    </a:lnTo>
                  </a:path>
                </a:pathLst>
              </a:custGeom>
              <a:ln w="1480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4474463" y="4052315"/>
                <a:ext cx="304800" cy="18415"/>
              </a:xfrm>
              <a:custGeom>
                <a:avLst/>
                <a:gdLst/>
                <a:ahLst/>
                <a:cxnLst/>
                <a:rect l="l" t="t" r="r" b="b"/>
                <a:pathLst>
                  <a:path w="304800" h="18414">
                    <a:moveTo>
                      <a:pt x="304799" y="18287"/>
                    </a:moveTo>
                    <a:lnTo>
                      <a:pt x="304799" y="0"/>
                    </a:lnTo>
                    <a:lnTo>
                      <a:pt x="0" y="0"/>
                    </a:lnTo>
                    <a:lnTo>
                      <a:pt x="0" y="18287"/>
                    </a:lnTo>
                    <a:lnTo>
                      <a:pt x="304799" y="18287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5870447" y="3886199"/>
                <a:ext cx="853440" cy="340360"/>
              </a:xfrm>
              <a:custGeom>
                <a:avLst/>
                <a:gdLst/>
                <a:ahLst/>
                <a:cxnLst/>
                <a:rect l="l" t="t" r="r" b="b"/>
                <a:pathLst>
                  <a:path w="853440" h="340360">
                    <a:moveTo>
                      <a:pt x="746759" y="227075"/>
                    </a:moveTo>
                    <a:lnTo>
                      <a:pt x="742534" y="174669"/>
                    </a:lnTo>
                    <a:lnTo>
                      <a:pt x="730498" y="126740"/>
                    </a:lnTo>
                    <a:lnTo>
                      <a:pt x="711610" y="84597"/>
                    </a:lnTo>
                    <a:lnTo>
                      <a:pt x="686830" y="49545"/>
                    </a:lnTo>
                    <a:lnTo>
                      <a:pt x="657119" y="22891"/>
                    </a:lnTo>
                    <a:lnTo>
                      <a:pt x="586739" y="0"/>
                    </a:lnTo>
                    <a:lnTo>
                      <a:pt x="550044" y="5940"/>
                    </a:lnTo>
                    <a:lnTo>
                      <a:pt x="486649" y="49545"/>
                    </a:lnTo>
                    <a:lnTo>
                      <a:pt x="461869" y="84597"/>
                    </a:lnTo>
                    <a:lnTo>
                      <a:pt x="442981" y="126740"/>
                    </a:lnTo>
                    <a:lnTo>
                      <a:pt x="430945" y="174669"/>
                    </a:lnTo>
                    <a:lnTo>
                      <a:pt x="426719" y="227075"/>
                    </a:lnTo>
                    <a:lnTo>
                      <a:pt x="422494" y="174669"/>
                    </a:lnTo>
                    <a:lnTo>
                      <a:pt x="410458" y="126740"/>
                    </a:lnTo>
                    <a:lnTo>
                      <a:pt x="391570" y="84597"/>
                    </a:lnTo>
                    <a:lnTo>
                      <a:pt x="366790" y="49545"/>
                    </a:lnTo>
                    <a:lnTo>
                      <a:pt x="337079" y="22891"/>
                    </a:lnTo>
                    <a:lnTo>
                      <a:pt x="266699" y="0"/>
                    </a:lnTo>
                    <a:lnTo>
                      <a:pt x="230004" y="5940"/>
                    </a:lnTo>
                    <a:lnTo>
                      <a:pt x="166609" y="49545"/>
                    </a:lnTo>
                    <a:lnTo>
                      <a:pt x="141829" y="84597"/>
                    </a:lnTo>
                    <a:lnTo>
                      <a:pt x="122941" y="126740"/>
                    </a:lnTo>
                    <a:lnTo>
                      <a:pt x="110905" y="174669"/>
                    </a:lnTo>
                    <a:lnTo>
                      <a:pt x="106679" y="227075"/>
                    </a:lnTo>
                  </a:path>
                  <a:path w="853440" h="340360">
                    <a:moveTo>
                      <a:pt x="106679" y="339851"/>
                    </a:moveTo>
                    <a:lnTo>
                      <a:pt x="106679" y="227075"/>
                    </a:lnTo>
                  </a:path>
                  <a:path w="853440" h="340360">
                    <a:moveTo>
                      <a:pt x="746759" y="339851"/>
                    </a:moveTo>
                    <a:lnTo>
                      <a:pt x="746759" y="227075"/>
                    </a:lnTo>
                  </a:path>
                  <a:path w="853440" h="340360">
                    <a:moveTo>
                      <a:pt x="0" y="170687"/>
                    </a:moveTo>
                    <a:lnTo>
                      <a:pt x="853439" y="170687"/>
                    </a:lnTo>
                  </a:path>
                </a:pathLst>
              </a:custGeom>
              <a:ln w="17053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4479036" y="4052315"/>
                <a:ext cx="2299970" cy="718185"/>
              </a:xfrm>
              <a:custGeom>
                <a:avLst/>
                <a:gdLst/>
                <a:ahLst/>
                <a:cxnLst/>
                <a:rect l="l" t="t" r="r" b="b"/>
                <a:pathLst>
                  <a:path w="2299970" h="718185">
                    <a:moveTo>
                      <a:pt x="304800" y="697992"/>
                    </a:moveTo>
                    <a:lnTo>
                      <a:pt x="0" y="697992"/>
                    </a:lnTo>
                    <a:lnTo>
                      <a:pt x="0" y="717804"/>
                    </a:lnTo>
                    <a:lnTo>
                      <a:pt x="304800" y="717804"/>
                    </a:lnTo>
                    <a:lnTo>
                      <a:pt x="304800" y="697992"/>
                    </a:lnTo>
                    <a:close/>
                  </a:path>
                  <a:path w="2299970" h="718185">
                    <a:moveTo>
                      <a:pt x="1400556" y="0"/>
                    </a:moveTo>
                    <a:lnTo>
                      <a:pt x="1315212" y="0"/>
                    </a:lnTo>
                    <a:lnTo>
                      <a:pt x="1315212" y="18288"/>
                    </a:lnTo>
                    <a:lnTo>
                      <a:pt x="1400556" y="18288"/>
                    </a:lnTo>
                    <a:lnTo>
                      <a:pt x="1400556" y="0"/>
                    </a:lnTo>
                    <a:close/>
                  </a:path>
                  <a:path w="2299970" h="718185">
                    <a:moveTo>
                      <a:pt x="1524000" y="181356"/>
                    </a:moveTo>
                    <a:lnTo>
                      <a:pt x="1400556" y="181356"/>
                    </a:lnTo>
                    <a:lnTo>
                      <a:pt x="1400556" y="190500"/>
                    </a:lnTo>
                    <a:lnTo>
                      <a:pt x="1524000" y="190500"/>
                    </a:lnTo>
                    <a:lnTo>
                      <a:pt x="1524000" y="181356"/>
                    </a:lnTo>
                    <a:close/>
                  </a:path>
                  <a:path w="2299970" h="718185">
                    <a:moveTo>
                      <a:pt x="2299716" y="181356"/>
                    </a:moveTo>
                    <a:lnTo>
                      <a:pt x="2162556" y="181356"/>
                    </a:lnTo>
                    <a:lnTo>
                      <a:pt x="2162556" y="187452"/>
                    </a:lnTo>
                    <a:lnTo>
                      <a:pt x="2299716" y="187452"/>
                    </a:lnTo>
                    <a:lnTo>
                      <a:pt x="2299716" y="181356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5519927" y="4594859"/>
                <a:ext cx="31242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12420" h="325120">
                    <a:moveTo>
                      <a:pt x="312419" y="324611"/>
                    </a:moveTo>
                    <a:lnTo>
                      <a:pt x="312419" y="0"/>
                    </a:lnTo>
                    <a:lnTo>
                      <a:pt x="0" y="0"/>
                    </a:lnTo>
                    <a:lnTo>
                      <a:pt x="0" y="324611"/>
                    </a:lnTo>
                    <a:lnTo>
                      <a:pt x="312419" y="324611"/>
                    </a:lnTo>
                    <a:close/>
                  </a:path>
                </a:pathLst>
              </a:custGeom>
              <a:solidFill>
                <a:srgbClr val="84805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5515356" y="4590300"/>
                <a:ext cx="1978660" cy="334010"/>
              </a:xfrm>
              <a:custGeom>
                <a:avLst/>
                <a:gdLst/>
                <a:ahLst/>
                <a:cxnLst/>
                <a:rect l="l" t="t" r="r" b="b"/>
                <a:pathLst>
                  <a:path w="1978659" h="334010">
                    <a:moveTo>
                      <a:pt x="321564" y="0"/>
                    </a:moveTo>
                    <a:lnTo>
                      <a:pt x="310896" y="0"/>
                    </a:lnTo>
                    <a:lnTo>
                      <a:pt x="310896" y="9144"/>
                    </a:lnTo>
                    <a:lnTo>
                      <a:pt x="310896" y="323088"/>
                    </a:lnTo>
                    <a:lnTo>
                      <a:pt x="9144" y="323088"/>
                    </a:lnTo>
                    <a:lnTo>
                      <a:pt x="9144" y="9144"/>
                    </a:lnTo>
                    <a:lnTo>
                      <a:pt x="310896" y="9144"/>
                    </a:lnTo>
                    <a:lnTo>
                      <a:pt x="310896" y="0"/>
                    </a:lnTo>
                    <a:lnTo>
                      <a:pt x="0" y="0"/>
                    </a:lnTo>
                    <a:lnTo>
                      <a:pt x="0" y="333756"/>
                    </a:lnTo>
                    <a:lnTo>
                      <a:pt x="4572" y="333756"/>
                    </a:lnTo>
                    <a:lnTo>
                      <a:pt x="9144" y="333756"/>
                    </a:lnTo>
                    <a:lnTo>
                      <a:pt x="310896" y="333756"/>
                    </a:lnTo>
                    <a:lnTo>
                      <a:pt x="316992" y="333756"/>
                    </a:lnTo>
                    <a:lnTo>
                      <a:pt x="321564" y="333756"/>
                    </a:lnTo>
                    <a:lnTo>
                      <a:pt x="321564" y="0"/>
                    </a:lnTo>
                    <a:close/>
                  </a:path>
                  <a:path w="1978659" h="334010">
                    <a:moveTo>
                      <a:pt x="1978152" y="156959"/>
                    </a:moveTo>
                    <a:lnTo>
                      <a:pt x="1162812" y="156959"/>
                    </a:lnTo>
                    <a:lnTo>
                      <a:pt x="1162812" y="176771"/>
                    </a:lnTo>
                    <a:lnTo>
                      <a:pt x="1978152" y="176771"/>
                    </a:lnTo>
                    <a:lnTo>
                      <a:pt x="1978152" y="156959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4764023" y="4582667"/>
                <a:ext cx="1960245" cy="344805"/>
              </a:xfrm>
              <a:custGeom>
                <a:avLst/>
                <a:gdLst/>
                <a:ahLst/>
                <a:cxnLst/>
                <a:rect l="l" t="t" r="r" b="b"/>
                <a:pathLst>
                  <a:path w="1960245" h="344804">
                    <a:moveTo>
                      <a:pt x="647699" y="230123"/>
                    </a:moveTo>
                    <a:lnTo>
                      <a:pt x="642824" y="169911"/>
                    </a:lnTo>
                    <a:lnTo>
                      <a:pt x="629016" y="115711"/>
                    </a:lnTo>
                    <a:lnTo>
                      <a:pt x="607504" y="69722"/>
                    </a:lnTo>
                    <a:lnTo>
                      <a:pt x="579515" y="34148"/>
                    </a:lnTo>
                    <a:lnTo>
                      <a:pt x="546276" y="11190"/>
                    </a:lnTo>
                    <a:lnTo>
                      <a:pt x="509015" y="3047"/>
                    </a:lnTo>
                    <a:lnTo>
                      <a:pt x="472284" y="11190"/>
                    </a:lnTo>
                    <a:lnTo>
                      <a:pt x="439194" y="34148"/>
                    </a:lnTo>
                    <a:lnTo>
                      <a:pt x="411098" y="69722"/>
                    </a:lnTo>
                    <a:lnTo>
                      <a:pt x="389353" y="115711"/>
                    </a:lnTo>
                    <a:lnTo>
                      <a:pt x="375313" y="169911"/>
                    </a:lnTo>
                    <a:lnTo>
                      <a:pt x="370331" y="230123"/>
                    </a:lnTo>
                    <a:lnTo>
                      <a:pt x="365456" y="169911"/>
                    </a:lnTo>
                    <a:lnTo>
                      <a:pt x="351648" y="115711"/>
                    </a:lnTo>
                    <a:lnTo>
                      <a:pt x="330136" y="69722"/>
                    </a:lnTo>
                    <a:lnTo>
                      <a:pt x="302147" y="34148"/>
                    </a:lnTo>
                    <a:lnTo>
                      <a:pt x="268908" y="11190"/>
                    </a:lnTo>
                    <a:lnTo>
                      <a:pt x="231647" y="3047"/>
                    </a:lnTo>
                    <a:lnTo>
                      <a:pt x="194916" y="11190"/>
                    </a:lnTo>
                    <a:lnTo>
                      <a:pt x="161826" y="34148"/>
                    </a:lnTo>
                    <a:lnTo>
                      <a:pt x="133730" y="69722"/>
                    </a:lnTo>
                    <a:lnTo>
                      <a:pt x="111985" y="115711"/>
                    </a:lnTo>
                    <a:lnTo>
                      <a:pt x="97945" y="169911"/>
                    </a:lnTo>
                    <a:lnTo>
                      <a:pt x="92963" y="230123"/>
                    </a:lnTo>
                  </a:path>
                  <a:path w="1960245" h="344804">
                    <a:moveTo>
                      <a:pt x="92963" y="344423"/>
                    </a:moveTo>
                    <a:lnTo>
                      <a:pt x="92963" y="230123"/>
                    </a:lnTo>
                  </a:path>
                  <a:path w="1960245" h="344804">
                    <a:moveTo>
                      <a:pt x="647699" y="344423"/>
                    </a:moveTo>
                    <a:lnTo>
                      <a:pt x="647699" y="230123"/>
                    </a:lnTo>
                  </a:path>
                  <a:path w="1960245" h="344804">
                    <a:moveTo>
                      <a:pt x="0" y="173735"/>
                    </a:moveTo>
                    <a:lnTo>
                      <a:pt x="740663" y="173735"/>
                    </a:lnTo>
                  </a:path>
                  <a:path w="1960245" h="344804">
                    <a:moveTo>
                      <a:pt x="1866899" y="227075"/>
                    </a:moveTo>
                    <a:lnTo>
                      <a:pt x="1862024" y="166863"/>
                    </a:lnTo>
                    <a:lnTo>
                      <a:pt x="1848216" y="112663"/>
                    </a:lnTo>
                    <a:lnTo>
                      <a:pt x="1826704" y="66674"/>
                    </a:lnTo>
                    <a:lnTo>
                      <a:pt x="1798715" y="31100"/>
                    </a:lnTo>
                    <a:lnTo>
                      <a:pt x="1765476" y="8142"/>
                    </a:lnTo>
                    <a:lnTo>
                      <a:pt x="1728215" y="0"/>
                    </a:lnTo>
                    <a:lnTo>
                      <a:pt x="1691484" y="8142"/>
                    </a:lnTo>
                    <a:lnTo>
                      <a:pt x="1658394" y="31100"/>
                    </a:lnTo>
                    <a:lnTo>
                      <a:pt x="1630298" y="66674"/>
                    </a:lnTo>
                    <a:lnTo>
                      <a:pt x="1608553" y="112663"/>
                    </a:lnTo>
                    <a:lnTo>
                      <a:pt x="1594513" y="166863"/>
                    </a:lnTo>
                    <a:lnTo>
                      <a:pt x="1589531" y="227075"/>
                    </a:lnTo>
                    <a:lnTo>
                      <a:pt x="1584656" y="166863"/>
                    </a:lnTo>
                    <a:lnTo>
                      <a:pt x="1570848" y="112663"/>
                    </a:lnTo>
                    <a:lnTo>
                      <a:pt x="1549336" y="66674"/>
                    </a:lnTo>
                    <a:lnTo>
                      <a:pt x="1521347" y="31100"/>
                    </a:lnTo>
                    <a:lnTo>
                      <a:pt x="1488108" y="8142"/>
                    </a:lnTo>
                    <a:lnTo>
                      <a:pt x="1450847" y="0"/>
                    </a:lnTo>
                    <a:lnTo>
                      <a:pt x="1414116" y="8142"/>
                    </a:lnTo>
                    <a:lnTo>
                      <a:pt x="1381026" y="31100"/>
                    </a:lnTo>
                    <a:lnTo>
                      <a:pt x="1352930" y="66674"/>
                    </a:lnTo>
                    <a:lnTo>
                      <a:pt x="1331185" y="112663"/>
                    </a:lnTo>
                    <a:lnTo>
                      <a:pt x="1317145" y="166863"/>
                    </a:lnTo>
                    <a:lnTo>
                      <a:pt x="1312163" y="227075"/>
                    </a:lnTo>
                  </a:path>
                  <a:path w="1960245" h="344804">
                    <a:moveTo>
                      <a:pt x="1312163" y="341375"/>
                    </a:moveTo>
                    <a:lnTo>
                      <a:pt x="1312163" y="227075"/>
                    </a:lnTo>
                  </a:path>
                  <a:path w="1960245" h="344804">
                    <a:moveTo>
                      <a:pt x="1866899" y="341375"/>
                    </a:moveTo>
                    <a:lnTo>
                      <a:pt x="1866899" y="227075"/>
                    </a:lnTo>
                  </a:path>
                  <a:path w="1960245" h="344804">
                    <a:moveTo>
                      <a:pt x="1219199" y="170687"/>
                    </a:moveTo>
                    <a:lnTo>
                      <a:pt x="1959863" y="170687"/>
                    </a:lnTo>
                  </a:path>
                </a:pathLst>
              </a:custGeom>
              <a:ln w="14806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4235196" y="4747259"/>
                <a:ext cx="2543810" cy="1564005"/>
              </a:xfrm>
              <a:custGeom>
                <a:avLst/>
                <a:gdLst/>
                <a:ahLst/>
                <a:cxnLst/>
                <a:rect l="l" t="t" r="r" b="b"/>
                <a:pathLst>
                  <a:path w="2543809" h="1564004">
                    <a:moveTo>
                      <a:pt x="477012" y="848868"/>
                    </a:moveTo>
                    <a:lnTo>
                      <a:pt x="467868" y="848868"/>
                    </a:lnTo>
                    <a:lnTo>
                      <a:pt x="467868" y="1063752"/>
                    </a:lnTo>
                    <a:lnTo>
                      <a:pt x="477012" y="1063752"/>
                    </a:lnTo>
                    <a:lnTo>
                      <a:pt x="477012" y="848868"/>
                    </a:lnTo>
                    <a:close/>
                  </a:path>
                  <a:path w="2543809" h="1564004">
                    <a:moveTo>
                      <a:pt x="963168" y="1063764"/>
                    </a:moveTo>
                    <a:lnTo>
                      <a:pt x="954024" y="1063764"/>
                    </a:lnTo>
                    <a:lnTo>
                      <a:pt x="954024" y="1072908"/>
                    </a:lnTo>
                    <a:lnTo>
                      <a:pt x="954024" y="1405140"/>
                    </a:lnTo>
                    <a:lnTo>
                      <a:pt x="9144" y="1405140"/>
                    </a:lnTo>
                    <a:lnTo>
                      <a:pt x="9144" y="1072908"/>
                    </a:lnTo>
                    <a:lnTo>
                      <a:pt x="954024" y="1072908"/>
                    </a:lnTo>
                    <a:lnTo>
                      <a:pt x="954024" y="1063764"/>
                    </a:lnTo>
                    <a:lnTo>
                      <a:pt x="0" y="1063764"/>
                    </a:lnTo>
                    <a:lnTo>
                      <a:pt x="0" y="1414284"/>
                    </a:lnTo>
                    <a:lnTo>
                      <a:pt x="4572" y="1414284"/>
                    </a:lnTo>
                    <a:lnTo>
                      <a:pt x="9144" y="1414284"/>
                    </a:lnTo>
                    <a:lnTo>
                      <a:pt x="467855" y="1414284"/>
                    </a:lnTo>
                    <a:lnTo>
                      <a:pt x="467855" y="1563624"/>
                    </a:lnTo>
                    <a:lnTo>
                      <a:pt x="476999" y="1563624"/>
                    </a:lnTo>
                    <a:lnTo>
                      <a:pt x="476999" y="1414284"/>
                    </a:lnTo>
                    <a:lnTo>
                      <a:pt x="954024" y="1414284"/>
                    </a:lnTo>
                    <a:lnTo>
                      <a:pt x="958596" y="1414284"/>
                    </a:lnTo>
                    <a:lnTo>
                      <a:pt x="963168" y="1414284"/>
                    </a:lnTo>
                    <a:lnTo>
                      <a:pt x="963168" y="1063764"/>
                    </a:lnTo>
                    <a:close/>
                  </a:path>
                  <a:path w="2543809" h="1564004">
                    <a:moveTo>
                      <a:pt x="1767840" y="0"/>
                    </a:moveTo>
                    <a:lnTo>
                      <a:pt x="1597152" y="0"/>
                    </a:lnTo>
                    <a:lnTo>
                      <a:pt x="1597152" y="19812"/>
                    </a:lnTo>
                    <a:lnTo>
                      <a:pt x="1767840" y="19812"/>
                    </a:lnTo>
                    <a:lnTo>
                      <a:pt x="1767840" y="0"/>
                    </a:lnTo>
                    <a:close/>
                  </a:path>
                  <a:path w="2543809" h="1564004">
                    <a:moveTo>
                      <a:pt x="1848612" y="167640"/>
                    </a:moveTo>
                    <a:lnTo>
                      <a:pt x="1629156" y="167640"/>
                    </a:lnTo>
                    <a:lnTo>
                      <a:pt x="1629156" y="175260"/>
                    </a:lnTo>
                    <a:lnTo>
                      <a:pt x="1848612" y="175260"/>
                    </a:lnTo>
                    <a:lnTo>
                      <a:pt x="1848612" y="167640"/>
                    </a:lnTo>
                    <a:close/>
                  </a:path>
                  <a:path w="2543809" h="1564004">
                    <a:moveTo>
                      <a:pt x="2543556" y="166116"/>
                    </a:moveTo>
                    <a:lnTo>
                      <a:pt x="2406396" y="166116"/>
                    </a:lnTo>
                    <a:lnTo>
                      <a:pt x="2406396" y="176784"/>
                    </a:lnTo>
                    <a:lnTo>
                      <a:pt x="2543556" y="176784"/>
                    </a:lnTo>
                    <a:lnTo>
                      <a:pt x="2543556" y="166116"/>
                    </a:lnTo>
                    <a:close/>
                  </a:path>
                </a:pathLst>
              </a:custGeom>
              <a:solidFill>
                <a:srgbClr val="2F2B1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5" name="object 25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545580" y="4114800"/>
                <a:ext cx="112776" cy="100584"/>
              </a:xfrm>
              <a:prstGeom prst="rect">
                <a:avLst/>
              </a:prstGeom>
            </p:spPr>
          </p:pic>
        </p:grp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2255" y="4317492"/>
              <a:ext cx="112776" cy="10058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4948" y="4482084"/>
              <a:ext cx="112776" cy="10058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11104" y="4006596"/>
              <a:ext cx="114300" cy="10058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87659" y="4672584"/>
              <a:ext cx="188976" cy="213360"/>
            </a:xfrm>
            <a:prstGeom prst="rect">
              <a:avLst/>
            </a:prstGeom>
          </p:spPr>
        </p:pic>
        <p:sp>
          <p:nvSpPr>
            <p:cNvPr id="33" name="object 33"/>
            <p:cNvSpPr txBox="1"/>
            <p:nvPr/>
          </p:nvSpPr>
          <p:spPr>
            <a:xfrm>
              <a:off x="8192218" y="5882426"/>
              <a:ext cx="1126744" cy="17204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200" b="1" spc="15" dirty="0" err="1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rele</a:t>
              </a:r>
              <a:r>
                <a:rPr sz="2200" b="1" spc="-5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 </a:t>
              </a:r>
              <a:r>
                <a:rPr sz="2200" b="1" spc="15" dirty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de</a:t>
              </a:r>
              <a:r>
                <a:rPr sz="2200" b="1" spc="-5" dirty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 </a:t>
              </a:r>
              <a:r>
                <a:rPr lang="es-ES" sz="2200" b="1" spc="20" dirty="0" smtClean="0">
                  <a:solidFill>
                    <a:srgbClr val="0070C0"/>
                  </a:solidFill>
                  <a:latin typeface="Microsoft Sans Serif"/>
                  <a:cs typeface="Microsoft Sans Serif"/>
                </a:rPr>
                <a:t>barra</a:t>
              </a:r>
              <a:endParaRPr sz="2200" b="1" dirty="0">
                <a:solidFill>
                  <a:srgbClr val="0070C0"/>
                </a:solidFill>
                <a:latin typeface="Microsoft Sans Serif"/>
                <a:cs typeface="Microsoft Sans Serif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bject 77"/>
          <p:cNvSpPr txBox="1">
            <a:spLocks noGrp="1"/>
          </p:cNvSpPr>
          <p:nvPr>
            <p:ph type="title"/>
          </p:nvPr>
        </p:nvSpPr>
        <p:spPr>
          <a:xfrm>
            <a:off x="2921000" y="646001"/>
            <a:ext cx="124968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80" dirty="0">
                <a:solidFill>
                  <a:srgbClr val="0070C0"/>
                </a:solidFill>
              </a:rPr>
              <a:t>Protección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sz="4800" b="1" spc="105" dirty="0">
                <a:solidFill>
                  <a:srgbClr val="0070C0"/>
                </a:solidFill>
              </a:rPr>
              <a:t>de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sz="4800" b="1" spc="70" dirty="0">
                <a:solidFill>
                  <a:srgbClr val="0070C0"/>
                </a:solidFill>
              </a:rPr>
              <a:t>Barras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sz="4800" b="1" spc="660" dirty="0">
                <a:solidFill>
                  <a:srgbClr val="0070C0"/>
                </a:solidFill>
              </a:rPr>
              <a:t>–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55" dirty="0" err="1">
                <a:solidFill>
                  <a:srgbClr val="0070C0"/>
                </a:solidFill>
              </a:rPr>
              <a:t>Conexiones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lang="es-ES" sz="4800" b="1" spc="-25" dirty="0" smtClean="0">
                <a:solidFill>
                  <a:srgbClr val="0070C0"/>
                </a:solidFill>
              </a:rPr>
              <a:t>de los </a:t>
            </a:r>
            <a:r>
              <a:rPr sz="4800" b="1" spc="-235" dirty="0" smtClean="0">
                <a:solidFill>
                  <a:srgbClr val="0070C0"/>
                </a:solidFill>
              </a:rPr>
              <a:t>CT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86" name="object 8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15</a:t>
            </a:fld>
            <a:endParaRPr spc="25" dirty="0"/>
          </a:p>
        </p:txBody>
      </p:sp>
      <p:sp>
        <p:nvSpPr>
          <p:cNvPr id="78" name="object 78"/>
          <p:cNvSpPr txBox="1"/>
          <p:nvPr/>
        </p:nvSpPr>
        <p:spPr>
          <a:xfrm>
            <a:off x="1644335" y="4057475"/>
            <a:ext cx="5200775" cy="779701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880"/>
              </a:lnSpc>
              <a:spcBef>
                <a:spcPts val="280"/>
              </a:spcBef>
            </a:pPr>
            <a:r>
              <a:rPr lang="es-ES" sz="32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S</a:t>
            </a:r>
            <a:r>
              <a:rPr sz="32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</a:t>
            </a:r>
            <a:r>
              <a:rPr sz="3200" b="1" spc="-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llama</a:t>
            </a:r>
            <a:r>
              <a:rPr lang="es-ES" sz="3200" b="1" spc="-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relé </a:t>
            </a:r>
            <a:r>
              <a:rPr sz="3200" b="1" spc="6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diferencial</a:t>
            </a:r>
            <a:r>
              <a:rPr sz="3200" b="1" spc="6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8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debido</a:t>
            </a:r>
            <a:r>
              <a:rPr sz="3200" b="1" spc="8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a</a:t>
            </a:r>
            <a:r>
              <a:rPr lang="es-ES" sz="3200" b="1" spc="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su</a:t>
            </a:r>
            <a:r>
              <a:rPr sz="3200" b="1" spc="-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5" dirty="0">
                <a:solidFill>
                  <a:srgbClr val="C00000"/>
                </a:solidFill>
                <a:latin typeface="Microsoft Sans Serif"/>
                <a:cs typeface="Microsoft Sans Serif"/>
              </a:rPr>
              <a:t>conexión</a:t>
            </a:r>
            <a:endParaRPr sz="32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87" name="Imagen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300" y="1828800"/>
            <a:ext cx="720090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4666234" y="499613"/>
            <a:ext cx="876046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75" dirty="0">
                <a:solidFill>
                  <a:srgbClr val="0070C0"/>
                </a:solidFill>
              </a:rPr>
              <a:t>Conexiones</a:t>
            </a:r>
            <a:r>
              <a:rPr sz="4800" b="1" spc="-90" dirty="0">
                <a:solidFill>
                  <a:srgbClr val="0070C0"/>
                </a:solidFill>
              </a:rPr>
              <a:t> </a:t>
            </a:r>
            <a:r>
              <a:rPr sz="4800" b="1" spc="95" dirty="0">
                <a:solidFill>
                  <a:srgbClr val="0070C0"/>
                </a:solidFill>
              </a:rPr>
              <a:t>trifásicas</a:t>
            </a:r>
            <a:endParaRPr sz="4800" b="1" dirty="0">
              <a:solidFill>
                <a:srgbClr val="0070C0"/>
              </a:solidFill>
            </a:endParaRPr>
          </a:p>
        </p:txBody>
      </p:sp>
      <p:pic>
        <p:nvPicPr>
          <p:cNvPr id="71" name="Imagen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264" y="1676400"/>
            <a:ext cx="11582400" cy="7238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object 88"/>
          <p:cNvSpPr txBox="1">
            <a:spLocks noGrp="1"/>
          </p:cNvSpPr>
          <p:nvPr>
            <p:ph type="title"/>
          </p:nvPr>
        </p:nvSpPr>
        <p:spPr>
          <a:xfrm>
            <a:off x="3911600" y="547883"/>
            <a:ext cx="106654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90" dirty="0" err="1">
                <a:solidFill>
                  <a:srgbClr val="0070C0"/>
                </a:solidFill>
              </a:rPr>
              <a:t>Protección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lang="es-ES" sz="4800" b="1" spc="-30" dirty="0" smtClean="0">
                <a:solidFill>
                  <a:srgbClr val="0070C0"/>
                </a:solidFill>
              </a:rPr>
              <a:t>de </a:t>
            </a:r>
            <a:r>
              <a:rPr lang="es-ES" sz="4800" b="1" spc="25" dirty="0" smtClean="0">
                <a:solidFill>
                  <a:srgbClr val="0070C0"/>
                </a:solidFill>
              </a:rPr>
              <a:t>Barra</a:t>
            </a:r>
            <a:r>
              <a:rPr sz="4800" b="1" spc="-30" dirty="0" smtClean="0">
                <a:solidFill>
                  <a:srgbClr val="0070C0"/>
                </a:solidFill>
              </a:rPr>
              <a:t> </a:t>
            </a:r>
            <a:r>
              <a:rPr sz="4800" b="1" spc="720" dirty="0">
                <a:solidFill>
                  <a:srgbClr val="0070C0"/>
                </a:solidFill>
              </a:rPr>
              <a:t>–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40" dirty="0">
                <a:solidFill>
                  <a:srgbClr val="0070C0"/>
                </a:solidFill>
              </a:rPr>
              <a:t>Sistema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75" dirty="0">
                <a:solidFill>
                  <a:srgbClr val="0070C0"/>
                </a:solidFill>
              </a:rPr>
              <a:t>Normal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4064000" y="7772400"/>
            <a:ext cx="9587610" cy="13916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32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Suma</a:t>
            </a: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corrientes</a:t>
            </a: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primarias</a:t>
            </a:r>
            <a:r>
              <a:rPr sz="32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I1P+</a:t>
            </a:r>
            <a:r>
              <a:rPr lang="es-ES" sz="32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2P+</a:t>
            </a:r>
            <a:r>
              <a:rPr lang="es-ES" sz="32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3P+</a:t>
            </a:r>
            <a:r>
              <a:rPr lang="es-ES" sz="32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4P</a:t>
            </a:r>
            <a:r>
              <a:rPr sz="3200" b="1" spc="5" dirty="0">
                <a:solidFill>
                  <a:srgbClr val="2E2B1F"/>
                </a:solidFill>
                <a:latin typeface="Microsoft Sans Serif"/>
                <a:cs typeface="Microsoft Sans Serif"/>
              </a:rPr>
              <a:t>=</a:t>
            </a: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0</a:t>
            </a:r>
            <a:r>
              <a:rPr lang="es-ES" sz="3200" b="1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200" b="1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>
                <a:solidFill>
                  <a:srgbClr val="2E2B1F"/>
                </a:solidFill>
                <a:latin typeface="Microsoft Sans Serif"/>
                <a:cs typeface="Microsoft Sans Serif"/>
              </a:rPr>
              <a:t>IOP=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1S+</a:t>
            </a:r>
            <a:r>
              <a:rPr lang="es-ES"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2S+</a:t>
            </a:r>
            <a:r>
              <a:rPr lang="es-ES"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3S+</a:t>
            </a:r>
            <a:r>
              <a:rPr lang="es-ES"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4S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=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0</a:t>
            </a:r>
            <a:endParaRPr sz="3200" b="1" dirty="0">
              <a:latin typeface="Microsoft Sans Serif"/>
              <a:cs typeface="Microsoft Sans Serif"/>
            </a:endParaRPr>
          </a:p>
        </p:txBody>
      </p:sp>
      <p:pic>
        <p:nvPicPr>
          <p:cNvPr id="105" name="Imagen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913" y="2053846"/>
            <a:ext cx="9483094" cy="571855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bject 84"/>
          <p:cNvSpPr txBox="1">
            <a:spLocks noGrp="1"/>
          </p:cNvSpPr>
          <p:nvPr>
            <p:ph type="title"/>
          </p:nvPr>
        </p:nvSpPr>
        <p:spPr>
          <a:xfrm>
            <a:off x="3493766" y="505812"/>
            <a:ext cx="1081786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75" dirty="0">
                <a:solidFill>
                  <a:srgbClr val="0070C0"/>
                </a:solidFill>
              </a:rPr>
              <a:t>Protección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sz="4800" b="1" spc="100" dirty="0">
                <a:solidFill>
                  <a:srgbClr val="0070C0"/>
                </a:solidFill>
              </a:rPr>
              <a:t>de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lang="es-ES" sz="4800" b="1" spc="95" dirty="0" smtClean="0">
                <a:solidFill>
                  <a:srgbClr val="0070C0"/>
                </a:solidFill>
              </a:rPr>
              <a:t>barra</a:t>
            </a:r>
            <a:r>
              <a:rPr sz="4800" b="1" spc="-25" dirty="0" smtClean="0">
                <a:solidFill>
                  <a:srgbClr val="0070C0"/>
                </a:solidFill>
              </a:rPr>
              <a:t> </a:t>
            </a:r>
            <a:r>
              <a:rPr sz="4800" b="1" spc="620" dirty="0">
                <a:solidFill>
                  <a:srgbClr val="0070C0"/>
                </a:solidFill>
              </a:rPr>
              <a:t>–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sz="4800" b="1" spc="10" dirty="0" smtClean="0">
                <a:solidFill>
                  <a:srgbClr val="0070C0"/>
                </a:solidFill>
              </a:rPr>
              <a:t>Fall</a:t>
            </a:r>
            <a:r>
              <a:rPr lang="es-ES" sz="4800" b="1" spc="10" dirty="0" smtClean="0">
                <a:solidFill>
                  <a:srgbClr val="0070C0"/>
                </a:solidFill>
              </a:rPr>
              <a:t>a</a:t>
            </a:r>
            <a:r>
              <a:rPr sz="4800" b="1" spc="-25" dirty="0" smtClean="0">
                <a:solidFill>
                  <a:srgbClr val="0070C0"/>
                </a:solidFill>
              </a:rPr>
              <a:t> </a:t>
            </a:r>
            <a:r>
              <a:rPr lang="es-ES" sz="4800" b="1" spc="100" dirty="0" smtClean="0">
                <a:solidFill>
                  <a:srgbClr val="0070C0"/>
                </a:solidFill>
              </a:rPr>
              <a:t>en</a:t>
            </a:r>
            <a:r>
              <a:rPr sz="4800" b="1" spc="-25" dirty="0" smtClean="0">
                <a:solidFill>
                  <a:srgbClr val="0070C0"/>
                </a:solidFill>
              </a:rPr>
              <a:t> </a:t>
            </a:r>
            <a:r>
              <a:rPr lang="es-ES" sz="4800" b="1" spc="95" dirty="0" smtClean="0">
                <a:solidFill>
                  <a:srgbClr val="0070C0"/>
                </a:solidFill>
              </a:rPr>
              <a:t>barra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163062" y="8382000"/>
            <a:ext cx="92608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60" dirty="0">
                <a:solidFill>
                  <a:srgbClr val="0070C0"/>
                </a:solidFill>
                <a:latin typeface="Microsoft Sans Serif"/>
                <a:cs typeface="Microsoft Sans Serif"/>
              </a:rPr>
              <a:t>Corriente</a:t>
            </a:r>
            <a:r>
              <a:rPr sz="32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>
                <a:solidFill>
                  <a:srgbClr val="0070C0"/>
                </a:solidFill>
                <a:latin typeface="Microsoft Sans Serif"/>
                <a:cs typeface="Microsoft Sans Serif"/>
              </a:rPr>
              <a:t>relé</a:t>
            </a:r>
            <a:r>
              <a:rPr sz="3200" b="1" spc="40" dirty="0">
                <a:solidFill>
                  <a:srgbClr val="0070C0"/>
                </a:solidFill>
                <a:latin typeface="Microsoft Sans Serif"/>
                <a:cs typeface="Microsoft Sans Serif"/>
              </a:rPr>
              <a:t>,</a:t>
            </a:r>
            <a:r>
              <a:rPr sz="32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OP</a:t>
            </a:r>
            <a:r>
              <a:rPr lang="es-ES" sz="3200" b="1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200" b="1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=</a:t>
            </a:r>
            <a:r>
              <a:rPr lang="es-ES" sz="3200" b="1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1S+</a:t>
            </a:r>
            <a:r>
              <a:rPr lang="es-ES"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2S+</a:t>
            </a:r>
            <a:r>
              <a:rPr lang="es-ES"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3S+</a:t>
            </a:r>
            <a:r>
              <a:rPr lang="es-ES"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4S</a:t>
            </a:r>
            <a:endParaRPr sz="32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101" name="Imagen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0" y="1676400"/>
            <a:ext cx="90678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object 90"/>
          <p:cNvSpPr txBox="1">
            <a:spLocks noGrp="1"/>
          </p:cNvSpPr>
          <p:nvPr>
            <p:ph type="title"/>
          </p:nvPr>
        </p:nvSpPr>
        <p:spPr>
          <a:xfrm>
            <a:off x="4409758" y="563456"/>
            <a:ext cx="998270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85" dirty="0">
                <a:solidFill>
                  <a:srgbClr val="0070C0"/>
                </a:solidFill>
              </a:rPr>
              <a:t>Protección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10" dirty="0">
                <a:solidFill>
                  <a:srgbClr val="0070C0"/>
                </a:solidFill>
              </a:rPr>
              <a:t>de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20" dirty="0">
                <a:solidFill>
                  <a:srgbClr val="0070C0"/>
                </a:solidFill>
              </a:rPr>
              <a:t>barra: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falla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25" dirty="0">
                <a:solidFill>
                  <a:srgbClr val="0070C0"/>
                </a:solidFill>
              </a:rPr>
              <a:t>externa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927982" y="8017318"/>
            <a:ext cx="894626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b="1" spc="65" dirty="0">
                <a:solidFill>
                  <a:srgbClr val="0070C0"/>
                </a:solidFill>
                <a:latin typeface="Microsoft Sans Serif"/>
                <a:cs typeface="Microsoft Sans Serif"/>
              </a:rPr>
              <a:t>Corriente</a:t>
            </a:r>
            <a:r>
              <a:rPr sz="32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>
                <a:solidFill>
                  <a:srgbClr val="0070C0"/>
                </a:solidFill>
                <a:latin typeface="Microsoft Sans Serif"/>
                <a:cs typeface="Microsoft Sans Serif"/>
              </a:rPr>
              <a:t>relé</a:t>
            </a:r>
            <a:r>
              <a:rPr sz="3200" b="1" spc="40" dirty="0">
                <a:solidFill>
                  <a:srgbClr val="0070C0"/>
                </a:solidFill>
                <a:latin typeface="Microsoft Sans Serif"/>
                <a:cs typeface="Microsoft Sans Serif"/>
              </a:rPr>
              <a:t>,</a:t>
            </a:r>
            <a:r>
              <a:rPr sz="32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OP</a:t>
            </a:r>
            <a:r>
              <a:rPr lang="es-ES" sz="3200" b="1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200" b="1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=</a:t>
            </a:r>
            <a:r>
              <a:rPr lang="es-ES" sz="3200" b="1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1S+</a:t>
            </a:r>
            <a:r>
              <a:rPr lang="es-ES"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2S+</a:t>
            </a:r>
            <a:r>
              <a:rPr lang="es-ES"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3S+</a:t>
            </a:r>
            <a:r>
              <a:rPr lang="es-ES"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4S</a:t>
            </a:r>
            <a:r>
              <a:rPr lang="es-ES"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=</a:t>
            </a:r>
            <a:r>
              <a:rPr sz="3200" b="1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>
                <a:solidFill>
                  <a:srgbClr val="0070C0"/>
                </a:solidFill>
                <a:latin typeface="Microsoft Sans Serif"/>
                <a:cs typeface="Microsoft Sans Serif"/>
              </a:rPr>
              <a:t>0</a:t>
            </a:r>
            <a:endParaRPr sz="32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107" name="Imagen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512" y="1648072"/>
            <a:ext cx="10363200" cy="62887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9800" y="762000"/>
            <a:ext cx="799846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85" dirty="0">
                <a:solidFill>
                  <a:srgbClr val="0070C0"/>
                </a:solidFill>
              </a:rPr>
              <a:t>Corrientes</a:t>
            </a:r>
            <a:r>
              <a:rPr sz="4800" b="1" spc="-55" dirty="0">
                <a:solidFill>
                  <a:srgbClr val="0070C0"/>
                </a:solidFill>
              </a:rPr>
              <a:t> </a:t>
            </a:r>
            <a:r>
              <a:rPr sz="4800" b="1" spc="100" dirty="0" smtClean="0">
                <a:solidFill>
                  <a:srgbClr val="0070C0"/>
                </a:solidFill>
              </a:rPr>
              <a:t>de</a:t>
            </a:r>
            <a:r>
              <a:rPr lang="es-ES" sz="4800" b="1" spc="100" dirty="0" smtClean="0">
                <a:solidFill>
                  <a:srgbClr val="0070C0"/>
                </a:solidFill>
              </a:rPr>
              <a:t>l</a:t>
            </a:r>
            <a:r>
              <a:rPr sz="4800" b="1" spc="-50" dirty="0" smtClean="0">
                <a:solidFill>
                  <a:srgbClr val="0070C0"/>
                </a:solidFill>
              </a:rPr>
              <a:t> </a:t>
            </a:r>
            <a:r>
              <a:rPr sz="4800" b="1" spc="90" dirty="0">
                <a:solidFill>
                  <a:srgbClr val="0070C0"/>
                </a:solidFill>
              </a:rPr>
              <a:t>relé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20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786130" y="2133600"/>
            <a:ext cx="15925800" cy="5416291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1300" indent="-228600" algn="just">
              <a:spcBef>
                <a:spcPts val="745"/>
              </a:spcBef>
              <a:buClr>
                <a:srgbClr val="A9A57A"/>
              </a:buClr>
              <a:buSzPct val="152380"/>
              <a:buChar char="•"/>
              <a:tabLst>
                <a:tab pos="241300" algn="l"/>
              </a:tabLst>
            </a:pPr>
            <a:r>
              <a:rPr sz="36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Condiciones</a:t>
            </a:r>
            <a:r>
              <a:rPr sz="3600" b="1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ideales</a:t>
            </a:r>
            <a:r>
              <a:rPr sz="3600" b="1" spc="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lang="es-ES" sz="3600" b="1" spc="25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745"/>
              </a:spcBef>
              <a:buClr>
                <a:srgbClr val="A9A57A"/>
              </a:buClr>
              <a:buSzPct val="152380"/>
              <a:buChar char="•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537845" marR="5080" lvl="1" indent="-228600" algn="just">
              <a:lnSpc>
                <a:spcPct val="133300"/>
              </a:lnSpc>
              <a:spcBef>
                <a:spcPts val="830"/>
              </a:spcBef>
              <a:buClr>
                <a:srgbClr val="9BBEBD"/>
              </a:buClr>
              <a:buSzPct val="133333"/>
              <a:buChar char="•"/>
              <a:tabLst>
                <a:tab pos="538480" algn="l"/>
              </a:tabLst>
            </a:pPr>
            <a:r>
              <a:rPr sz="36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No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hay </a:t>
            </a:r>
            <a:r>
              <a:rPr sz="36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en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el </a:t>
            </a:r>
            <a:r>
              <a:rPr sz="36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 </a:t>
            </a:r>
            <a:r>
              <a:rPr sz="3600" b="1" spc="12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durante</a:t>
            </a:r>
            <a:r>
              <a:rPr sz="3600" b="1" spc="1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lang="es-ES" sz="36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1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funcionamiento</a:t>
            </a:r>
            <a:r>
              <a:rPr sz="3600" b="1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30" dirty="0">
                <a:solidFill>
                  <a:srgbClr val="2E2B1F"/>
                </a:solidFill>
                <a:latin typeface="Microsoft Sans Serif"/>
                <a:cs typeface="Microsoft Sans Serif"/>
              </a:rPr>
              <a:t>normal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14" dirty="0">
                <a:solidFill>
                  <a:srgbClr val="2E2B1F"/>
                </a:solidFill>
                <a:latin typeface="Microsoft Sans Serif"/>
                <a:cs typeface="Microsoft Sans Serif"/>
              </a:rPr>
              <a:t>o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20" dirty="0">
                <a:solidFill>
                  <a:srgbClr val="2E2B1F"/>
                </a:solidFill>
                <a:latin typeface="Microsoft Sans Serif"/>
                <a:cs typeface="Microsoft Sans Serif"/>
              </a:rPr>
              <a:t>durante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una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falla</a:t>
            </a:r>
            <a:r>
              <a:rPr lang="es-ES" sz="3600" b="1" spc="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externa.</a:t>
            </a:r>
            <a:endParaRPr lang="es-ES" sz="3600" b="1" spc="7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537845" marR="5080" lvl="1" indent="-228600" algn="just">
              <a:lnSpc>
                <a:spcPct val="133300"/>
              </a:lnSpc>
              <a:spcBef>
                <a:spcPts val="830"/>
              </a:spcBef>
              <a:buClr>
                <a:srgbClr val="9BBEBD"/>
              </a:buClr>
              <a:buSzPct val="133333"/>
              <a:buChar char="•"/>
              <a:tabLst>
                <a:tab pos="53848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537845" marR="596900" lvl="1" indent="-228600" algn="just">
              <a:lnSpc>
                <a:spcPct val="145500"/>
              </a:lnSpc>
              <a:spcBef>
                <a:spcPts val="730"/>
              </a:spcBef>
              <a:buClr>
                <a:srgbClr val="9BBEBD"/>
              </a:buClr>
              <a:buSzPct val="145454"/>
              <a:buChar char="•"/>
              <a:tabLst>
                <a:tab pos="538480" algn="l"/>
              </a:tabLst>
            </a:pP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Los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60" dirty="0">
                <a:solidFill>
                  <a:srgbClr val="2E2B1F"/>
                </a:solidFill>
                <a:latin typeface="Microsoft Sans Serif"/>
                <a:cs typeface="Microsoft Sans Serif"/>
              </a:rPr>
              <a:t>CT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reducen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" dirty="0">
                <a:solidFill>
                  <a:srgbClr val="2E2B1F"/>
                </a:solidFill>
                <a:latin typeface="Microsoft Sans Serif"/>
                <a:cs typeface="Microsoft Sans Serif"/>
              </a:rPr>
              <a:t>las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primarias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lang="es-ES" sz="36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corrientes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secundarias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sin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20" dirty="0">
                <a:solidFill>
                  <a:srgbClr val="2E2B1F"/>
                </a:solidFill>
                <a:latin typeface="Microsoft Sans Serif"/>
                <a:cs typeface="Microsoft Sans Serif"/>
              </a:rPr>
              <a:t>ningún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30" dirty="0">
                <a:solidFill>
                  <a:srgbClr val="2E2B1F"/>
                </a:solidFill>
                <a:latin typeface="Microsoft Sans Serif"/>
                <a:cs typeface="Microsoft Sans Serif"/>
              </a:rPr>
              <a:t>error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para </a:t>
            </a:r>
            <a:r>
              <a:rPr sz="3600" b="1" spc="7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corrientes</a:t>
            </a:r>
            <a:r>
              <a:rPr sz="3600" b="1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falla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altas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9800" y="762000"/>
            <a:ext cx="799846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85" dirty="0">
                <a:solidFill>
                  <a:srgbClr val="0070C0"/>
                </a:solidFill>
              </a:rPr>
              <a:t>Corrientes</a:t>
            </a:r>
            <a:r>
              <a:rPr sz="4800" b="1" spc="-55" dirty="0">
                <a:solidFill>
                  <a:srgbClr val="0070C0"/>
                </a:solidFill>
              </a:rPr>
              <a:t> </a:t>
            </a:r>
            <a:r>
              <a:rPr sz="4800" b="1" spc="100" dirty="0" smtClean="0">
                <a:solidFill>
                  <a:srgbClr val="0070C0"/>
                </a:solidFill>
              </a:rPr>
              <a:t>de</a:t>
            </a:r>
            <a:r>
              <a:rPr lang="es-ES" sz="4800" b="1" spc="100" dirty="0" smtClean="0">
                <a:solidFill>
                  <a:srgbClr val="0070C0"/>
                </a:solidFill>
              </a:rPr>
              <a:t>l</a:t>
            </a:r>
            <a:r>
              <a:rPr sz="4800" b="1" spc="-50" dirty="0" smtClean="0">
                <a:solidFill>
                  <a:srgbClr val="0070C0"/>
                </a:solidFill>
              </a:rPr>
              <a:t> </a:t>
            </a:r>
            <a:r>
              <a:rPr sz="4800" b="1" spc="90" dirty="0">
                <a:solidFill>
                  <a:srgbClr val="0070C0"/>
                </a:solidFill>
              </a:rPr>
              <a:t>relé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21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786130" y="2133600"/>
            <a:ext cx="15925800" cy="4144211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0665" marR="5080" indent="-228600">
              <a:lnSpc>
                <a:spcPts val="4320"/>
              </a:lnSpc>
              <a:spcBef>
                <a:spcPts val="420"/>
              </a:spcBef>
              <a:buClr>
                <a:srgbClr val="A9A57A"/>
              </a:buClr>
              <a:buSzPct val="133333"/>
              <a:buChar char="•"/>
              <a:tabLst>
                <a:tab pos="241300" algn="l"/>
              </a:tabLst>
            </a:pPr>
            <a:r>
              <a:rPr lang="es-ES" sz="3600" b="1" spc="-1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lang="es-ES" sz="3600" b="1" spc="-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relé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10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puede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ver</a:t>
            </a:r>
            <a:r>
              <a:rPr lang="es-ES" sz="3600" b="1" spc="-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1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diferencial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10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para </a:t>
            </a:r>
            <a:r>
              <a:rPr lang="es-ES" sz="3600" b="1" spc="5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fallas</a:t>
            </a:r>
            <a:r>
              <a:rPr lang="es-ES" sz="3600" b="1" spc="-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114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fuera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9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zona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114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debido</a:t>
            </a:r>
            <a:r>
              <a:rPr lang="es-ES" sz="3600" b="1" spc="-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a:</a:t>
            </a:r>
          </a:p>
          <a:p>
            <a:pPr marL="240665" marR="5080" indent="-228600">
              <a:lnSpc>
                <a:spcPts val="4320"/>
              </a:lnSpc>
              <a:spcBef>
                <a:spcPts val="420"/>
              </a:spcBef>
              <a:buClr>
                <a:srgbClr val="A9A57A"/>
              </a:buClr>
              <a:buSzPct val="133333"/>
              <a:buChar char="•"/>
              <a:tabLst>
                <a:tab pos="241300" algn="l"/>
              </a:tabLst>
            </a:pPr>
            <a:endParaRPr lang="es-ES" sz="3600" b="1" dirty="0" smtClean="0">
              <a:latin typeface="Microsoft Sans Serif"/>
              <a:cs typeface="Microsoft Sans Serif"/>
            </a:endParaRPr>
          </a:p>
          <a:p>
            <a:pPr marL="697865" marR="5080" lvl="1" indent="-228600">
              <a:lnSpc>
                <a:spcPts val="4320"/>
              </a:lnSpc>
              <a:spcBef>
                <a:spcPts val="420"/>
              </a:spcBef>
              <a:buClr>
                <a:srgbClr val="A9A57A"/>
              </a:buClr>
              <a:buSzPct val="133333"/>
              <a:buChar char="•"/>
              <a:tabLst>
                <a:tab pos="241300" algn="l"/>
              </a:tabLst>
            </a:pPr>
            <a:endParaRPr lang="es-ES" sz="3600" b="1" dirty="0" smtClean="0">
              <a:latin typeface="Microsoft Sans Serif"/>
              <a:cs typeface="Microsoft Sans Serif"/>
            </a:endParaRPr>
          </a:p>
          <a:p>
            <a:pPr marL="995680" marR="77470" lvl="2" indent="-228600">
              <a:lnSpc>
                <a:spcPct val="124100"/>
              </a:lnSpc>
              <a:spcBef>
                <a:spcPts val="585"/>
              </a:spcBef>
              <a:buClr>
                <a:srgbClr val="9BBEBD"/>
              </a:buClr>
              <a:buSzPct val="124137"/>
              <a:buFont typeface="Microsoft Sans Serif"/>
              <a:buChar char="•"/>
              <a:tabLst>
                <a:tab pos="652780" algn="l"/>
              </a:tabLst>
            </a:pPr>
            <a:r>
              <a:rPr lang="es-ES" sz="3600" b="1" spc="6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Saturación</a:t>
            </a:r>
            <a:r>
              <a:rPr lang="es-ES" sz="3600" b="1" spc="-2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9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-2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TC</a:t>
            </a:r>
            <a:r>
              <a:rPr lang="es-ES" sz="3600" b="1" spc="-2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18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por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altas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10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corrientes </a:t>
            </a:r>
            <a:r>
              <a:rPr lang="es-ES" sz="3600" b="1" spc="114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primarias</a:t>
            </a:r>
            <a:r>
              <a:rPr lang="es-ES" sz="3600" b="1" spc="-2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con</a:t>
            </a:r>
            <a:r>
              <a:rPr lang="es-ES" sz="3600" b="1" spc="-2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-12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DC</a:t>
            </a:r>
            <a:r>
              <a:rPr lang="es-ES" sz="3600" b="1" spc="-2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Offset.</a:t>
            </a:r>
          </a:p>
          <a:p>
            <a:pPr marL="995680" marR="77470" lvl="2" indent="-228600">
              <a:lnSpc>
                <a:spcPct val="124100"/>
              </a:lnSpc>
              <a:spcBef>
                <a:spcPts val="585"/>
              </a:spcBef>
              <a:buClr>
                <a:srgbClr val="9BBEBD"/>
              </a:buClr>
              <a:buSzPct val="124137"/>
              <a:buFont typeface="Microsoft Sans Serif"/>
              <a:buChar char="•"/>
              <a:tabLst>
                <a:tab pos="652780" algn="l"/>
              </a:tabLst>
            </a:pPr>
            <a:endParaRPr lang="es-ES" sz="3600" b="1" spc="80" dirty="0" smtClean="0">
              <a:solidFill>
                <a:srgbClr val="00B050"/>
              </a:solidFill>
              <a:latin typeface="Microsoft Sans Serif"/>
              <a:cs typeface="Microsoft Sans Serif"/>
            </a:endParaRPr>
          </a:p>
          <a:p>
            <a:pPr marL="995680" marR="77470" lvl="2" indent="-228600">
              <a:lnSpc>
                <a:spcPct val="124100"/>
              </a:lnSpc>
              <a:spcBef>
                <a:spcPts val="585"/>
              </a:spcBef>
              <a:buClr>
                <a:srgbClr val="9BBEBD"/>
              </a:buClr>
              <a:buSzPct val="124137"/>
              <a:buFont typeface="Microsoft Sans Serif"/>
              <a:buChar char="•"/>
              <a:tabLst>
                <a:tab pos="652780" algn="l"/>
              </a:tabLst>
            </a:pPr>
            <a:r>
              <a:rPr lang="es-ES" sz="3600" b="1" spc="7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Imprecisiones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-17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CT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1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a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6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más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3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altas.</a:t>
            </a:r>
            <a:endParaRPr lang="es-ES" sz="3600" b="1" dirty="0">
              <a:solidFill>
                <a:srgbClr val="00B050"/>
              </a:solidFill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882041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object 91"/>
          <p:cNvSpPr txBox="1">
            <a:spLocks noGrp="1"/>
          </p:cNvSpPr>
          <p:nvPr>
            <p:ph type="title"/>
          </p:nvPr>
        </p:nvSpPr>
        <p:spPr>
          <a:xfrm>
            <a:off x="4272918" y="564104"/>
            <a:ext cx="956931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85" dirty="0">
                <a:solidFill>
                  <a:srgbClr val="0070C0"/>
                </a:solidFill>
              </a:rPr>
              <a:t>Protección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10" dirty="0">
                <a:solidFill>
                  <a:srgbClr val="0070C0"/>
                </a:solidFill>
              </a:rPr>
              <a:t>de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20" dirty="0">
                <a:solidFill>
                  <a:srgbClr val="0070C0"/>
                </a:solidFill>
              </a:rPr>
              <a:t>barra: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falla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125" dirty="0">
                <a:solidFill>
                  <a:srgbClr val="0070C0"/>
                </a:solidFill>
              </a:rPr>
              <a:t>externa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930400" y="7239000"/>
            <a:ext cx="14706600" cy="2426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b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C00000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30" dirty="0">
                <a:solidFill>
                  <a:srgbClr val="C00000"/>
                </a:solidFill>
                <a:latin typeface="Microsoft Sans Serif"/>
                <a:cs typeface="Microsoft Sans Serif"/>
              </a:rPr>
              <a:t>,</a:t>
            </a:r>
            <a:r>
              <a:rPr sz="3600" b="1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I</a:t>
            </a:r>
            <a:r>
              <a:rPr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OP</a:t>
            </a:r>
            <a:r>
              <a:rPr sz="3600" b="1" dirty="0">
                <a:solidFill>
                  <a:srgbClr val="C00000"/>
                </a:solidFill>
                <a:latin typeface="Microsoft Sans Serif"/>
                <a:cs typeface="Microsoft Sans Serif"/>
              </a:rPr>
              <a:t>= </a:t>
            </a:r>
            <a:r>
              <a:rPr lang="es-ES"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I</a:t>
            </a:r>
            <a:r>
              <a:rPr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1S+</a:t>
            </a:r>
            <a:r>
              <a:rPr lang="es-ES"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I</a:t>
            </a:r>
            <a:r>
              <a:rPr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2S+</a:t>
            </a:r>
            <a:r>
              <a:rPr lang="es-ES"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I</a:t>
            </a:r>
            <a:r>
              <a:rPr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3S+</a:t>
            </a:r>
            <a:r>
              <a:rPr lang="es-ES"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I</a:t>
            </a:r>
            <a:r>
              <a:rPr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4S</a:t>
            </a:r>
            <a:endParaRPr lang="es-ES" sz="3600" b="1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3600" b="1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Donde</a:t>
            </a:r>
            <a:r>
              <a:rPr lang="es-ES"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I</a:t>
            </a:r>
            <a:r>
              <a:rPr sz="36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4S</a:t>
            </a:r>
            <a:r>
              <a:rPr sz="3600" b="1" dirty="0">
                <a:solidFill>
                  <a:srgbClr val="C00000"/>
                </a:solidFill>
                <a:latin typeface="Microsoft Sans Serif"/>
                <a:cs typeface="Microsoft Sans Serif"/>
              </a:rPr>
              <a:t>&lt; 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I</a:t>
            </a:r>
            <a:r>
              <a:rPr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1S+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I</a:t>
            </a:r>
            <a:r>
              <a:rPr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2S+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I</a:t>
            </a:r>
            <a:r>
              <a:rPr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3S</a:t>
            </a:r>
            <a:endParaRPr lang="es-ES" sz="3600" b="1" spc="-10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endParaRPr lang="es-ES" sz="3600" b="1" spc="-1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lang="es-ES" sz="3600" b="1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Esto</a:t>
            </a:r>
            <a:r>
              <a:rPr lang="es-ES" sz="3600" b="1" spc="-2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no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2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será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4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cero</a:t>
            </a:r>
            <a:r>
              <a:rPr lang="es-ES" sz="3600" b="1" spc="-2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6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debido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a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2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la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saturación</a:t>
            </a:r>
            <a:r>
              <a:rPr lang="es-ES" sz="3600" b="1" spc="-2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0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-1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-65" dirty="0" smtClean="0">
                <a:solidFill>
                  <a:srgbClr val="00B050"/>
                </a:solidFill>
                <a:latin typeface="Microsoft Sans Serif"/>
                <a:cs typeface="Microsoft Sans Serif"/>
              </a:rPr>
              <a:t>CT4</a:t>
            </a:r>
            <a:endParaRPr lang="es-ES" sz="3600" b="1" dirty="0" smtClean="0">
              <a:solidFill>
                <a:srgbClr val="00B050"/>
              </a:solidFill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endParaRPr sz="950" dirty="0">
              <a:latin typeface="Microsoft Sans Serif"/>
              <a:cs typeface="Microsoft Sans Serif"/>
            </a:endParaRPr>
          </a:p>
        </p:txBody>
      </p:sp>
      <p:pic>
        <p:nvPicPr>
          <p:cNvPr id="109" name="Imagen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0" y="1315592"/>
            <a:ext cx="8610600" cy="569480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1795524" y="603687"/>
            <a:ext cx="14630400" cy="10979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46700"/>
              </a:lnSpc>
              <a:spcBef>
                <a:spcPts val="95"/>
              </a:spcBef>
            </a:pPr>
            <a:r>
              <a:rPr sz="4800" b="1" spc="85" dirty="0">
                <a:solidFill>
                  <a:srgbClr val="0070C0"/>
                </a:solidFill>
              </a:rPr>
              <a:t>Corrientes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40" dirty="0">
                <a:solidFill>
                  <a:srgbClr val="0070C0"/>
                </a:solidFill>
              </a:rPr>
              <a:t>Secundarias</a:t>
            </a:r>
            <a:r>
              <a:rPr sz="4800" b="1" spc="-35" dirty="0">
                <a:solidFill>
                  <a:srgbClr val="0070C0"/>
                </a:solidFill>
              </a:rPr>
              <a:t> </a:t>
            </a:r>
            <a:r>
              <a:rPr sz="4800" b="1" spc="110" dirty="0">
                <a:solidFill>
                  <a:srgbClr val="0070C0"/>
                </a:solidFill>
              </a:rPr>
              <a:t>para</a:t>
            </a:r>
            <a:r>
              <a:rPr sz="4800" b="1" spc="-35" dirty="0">
                <a:solidFill>
                  <a:srgbClr val="0070C0"/>
                </a:solidFill>
              </a:rPr>
              <a:t> </a:t>
            </a:r>
            <a:r>
              <a:rPr sz="4800" b="1" spc="-25" dirty="0" err="1" smtClean="0">
                <a:solidFill>
                  <a:srgbClr val="0070C0"/>
                </a:solidFill>
              </a:rPr>
              <a:t>Fallas</a:t>
            </a:r>
            <a:r>
              <a:rPr lang="es-ES" sz="4800" b="1" spc="-25" dirty="0" smtClean="0">
                <a:solidFill>
                  <a:srgbClr val="0070C0"/>
                </a:solidFill>
              </a:rPr>
              <a:t> </a:t>
            </a:r>
            <a:r>
              <a:rPr sz="4800" b="1" spc="50" dirty="0" err="1" smtClean="0">
                <a:solidFill>
                  <a:srgbClr val="0070C0"/>
                </a:solidFill>
              </a:rPr>
              <a:t>Externas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94" name="object 94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23</a:t>
            </a:fld>
            <a:endParaRPr spc="25" dirty="0"/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624" y="2743200"/>
            <a:ext cx="12268199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6475213" y="1143000"/>
            <a:ext cx="496265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70" dirty="0" err="1">
                <a:solidFill>
                  <a:srgbClr val="0070C0"/>
                </a:solidFill>
              </a:rPr>
              <a:t>Saturación</a:t>
            </a:r>
            <a:r>
              <a:rPr sz="4800" b="1" spc="-60" dirty="0">
                <a:solidFill>
                  <a:srgbClr val="0070C0"/>
                </a:solidFill>
              </a:rPr>
              <a:t> </a:t>
            </a:r>
            <a:r>
              <a:rPr sz="4800" b="1" spc="100" dirty="0" smtClean="0">
                <a:solidFill>
                  <a:srgbClr val="0070C0"/>
                </a:solidFill>
              </a:rPr>
              <a:t>de</a:t>
            </a:r>
            <a:r>
              <a:rPr lang="es-ES" sz="4800" b="1" spc="100" dirty="0" smtClean="0">
                <a:solidFill>
                  <a:srgbClr val="0070C0"/>
                </a:solidFill>
              </a:rPr>
              <a:t>l</a:t>
            </a:r>
            <a:r>
              <a:rPr sz="4800" b="1" spc="-60" dirty="0" smtClean="0">
                <a:solidFill>
                  <a:srgbClr val="0070C0"/>
                </a:solidFill>
              </a:rPr>
              <a:t> </a:t>
            </a:r>
            <a:r>
              <a:rPr sz="4800" b="1" spc="-220" dirty="0">
                <a:solidFill>
                  <a:srgbClr val="0070C0"/>
                </a:solidFill>
              </a:rPr>
              <a:t>TC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24</a:t>
            </a:fld>
            <a:endParaRPr spc="25" dirty="0"/>
          </a:p>
        </p:txBody>
      </p:sp>
      <p:pic>
        <p:nvPicPr>
          <p:cNvPr id="52" name="Imagen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2895600"/>
            <a:ext cx="12954000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458803" y="838200"/>
            <a:ext cx="137228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1484">
              <a:spcBef>
                <a:spcPts val="100"/>
              </a:spcBef>
            </a:pPr>
            <a:r>
              <a:rPr sz="4800" b="1" spc="25" dirty="0">
                <a:solidFill>
                  <a:srgbClr val="0070C0"/>
                </a:solidFill>
              </a:rPr>
              <a:t>Valores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90" dirty="0">
                <a:solidFill>
                  <a:srgbClr val="0070C0"/>
                </a:solidFill>
              </a:rPr>
              <a:t>muestreados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de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105" dirty="0">
                <a:solidFill>
                  <a:srgbClr val="0070C0"/>
                </a:solidFill>
              </a:rPr>
              <a:t>corriente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diferencial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25</a:t>
            </a:fld>
            <a:endParaRPr spc="25" dirty="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921" y="2286000"/>
            <a:ext cx="1165860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217093" y="753861"/>
            <a:ext cx="93700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105" dirty="0">
                <a:solidFill>
                  <a:srgbClr val="0070C0"/>
                </a:solidFill>
              </a:rPr>
              <a:t>Corriente</a:t>
            </a:r>
            <a:r>
              <a:rPr sz="4800" b="1" spc="-45" dirty="0">
                <a:solidFill>
                  <a:srgbClr val="0070C0"/>
                </a:solidFill>
              </a:rPr>
              <a:t> </a:t>
            </a:r>
            <a:r>
              <a:rPr sz="4800" b="1" spc="100" dirty="0">
                <a:solidFill>
                  <a:srgbClr val="0070C0"/>
                </a:solidFill>
              </a:rPr>
              <a:t>diferencial</a:t>
            </a:r>
            <a:r>
              <a:rPr sz="4800" b="1" spc="-45" dirty="0">
                <a:solidFill>
                  <a:srgbClr val="0070C0"/>
                </a:solidFill>
              </a:rPr>
              <a:t> </a:t>
            </a:r>
            <a:r>
              <a:rPr sz="4800" b="1" spc="-35" dirty="0">
                <a:solidFill>
                  <a:srgbClr val="0070C0"/>
                </a:solidFill>
              </a:rPr>
              <a:t>-</a:t>
            </a:r>
            <a:r>
              <a:rPr sz="4800" b="1" spc="-45" dirty="0">
                <a:solidFill>
                  <a:srgbClr val="0070C0"/>
                </a:solidFill>
              </a:rPr>
              <a:t> </a:t>
            </a:r>
            <a:r>
              <a:rPr sz="4800" b="1" spc="-150" dirty="0">
                <a:solidFill>
                  <a:srgbClr val="0070C0"/>
                </a:solidFill>
              </a:rPr>
              <a:t>RMS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26</a:t>
            </a:fld>
            <a:endParaRPr spc="25" dirty="0"/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400" y="1752600"/>
            <a:ext cx="11734800" cy="655319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4200" y="533400"/>
            <a:ext cx="1485899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30" dirty="0">
                <a:solidFill>
                  <a:srgbClr val="0070C0"/>
                </a:solidFill>
              </a:rPr>
              <a:t>Soluciones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95" dirty="0">
                <a:solidFill>
                  <a:srgbClr val="0070C0"/>
                </a:solidFill>
              </a:rPr>
              <a:t>para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90" dirty="0">
                <a:solidFill>
                  <a:srgbClr val="0070C0"/>
                </a:solidFill>
              </a:rPr>
              <a:t>evitar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45" dirty="0">
                <a:solidFill>
                  <a:srgbClr val="0070C0"/>
                </a:solidFill>
              </a:rPr>
              <a:t>el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114" dirty="0">
                <a:solidFill>
                  <a:srgbClr val="0070C0"/>
                </a:solidFill>
              </a:rPr>
              <a:t>mal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120" dirty="0">
                <a:solidFill>
                  <a:srgbClr val="0070C0"/>
                </a:solidFill>
              </a:rPr>
              <a:t>funcionamiento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27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939800" y="2016759"/>
            <a:ext cx="16078200" cy="7474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 algn="just">
              <a:spcBef>
                <a:spcPts val="100"/>
              </a:spcBef>
              <a:buClr>
                <a:srgbClr val="A9A57A"/>
              </a:buClr>
              <a:buSzPct val="168421"/>
              <a:buChar char="•"/>
              <a:tabLst>
                <a:tab pos="241300" algn="l"/>
              </a:tabLst>
            </a:pPr>
            <a:r>
              <a:rPr sz="3600" b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Retardo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disparo: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si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se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utiliza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14" dirty="0">
                <a:solidFill>
                  <a:srgbClr val="C00000"/>
                </a:solidFill>
                <a:latin typeface="Microsoft Sans Serif"/>
                <a:cs typeface="Microsoft Sans Serif"/>
              </a:rPr>
              <a:t>un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sobrecorriente</a:t>
            </a:r>
            <a:r>
              <a:rPr sz="3600" b="1" spc="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,</a:t>
            </a:r>
            <a:r>
              <a:rPr lang="es-ES" sz="3600" b="1" spc="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configure</a:t>
            </a:r>
            <a:r>
              <a:rPr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>
                <a:solidFill>
                  <a:srgbClr val="C00000"/>
                </a:solidFill>
                <a:latin typeface="Microsoft Sans Serif"/>
                <a:cs typeface="Microsoft Sans Serif"/>
              </a:rPr>
              <a:t>arranque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y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>
                <a:solidFill>
                  <a:srgbClr val="C00000"/>
                </a:solidFill>
                <a:latin typeface="Microsoft Sans Serif"/>
                <a:cs typeface="Microsoft Sans Serif"/>
              </a:rPr>
              <a:t>tiempo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>
                <a:solidFill>
                  <a:srgbClr val="C00000"/>
                </a:solidFill>
                <a:latin typeface="Microsoft Sans Serif"/>
                <a:cs typeface="Microsoft Sans Serif"/>
              </a:rPr>
              <a:t>retardo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C00000"/>
                </a:solidFill>
                <a:latin typeface="Microsoft Sans Serif"/>
                <a:cs typeface="Microsoft Sans Serif"/>
              </a:rPr>
              <a:t>para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evitar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lang="es-ES" sz="3600" b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operación</a:t>
            </a:r>
            <a:r>
              <a:rPr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C00000"/>
                </a:solidFill>
                <a:latin typeface="Microsoft Sans Serif"/>
                <a:cs typeface="Microsoft Sans Serif"/>
              </a:rPr>
              <a:t>debido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a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saturación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TI</a:t>
            </a:r>
            <a:r>
              <a:rPr sz="3600" b="1" spc="-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lang="es-ES" sz="3600" b="1" spc="-5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0665" marR="102870" algn="just">
              <a:lnSpc>
                <a:spcPct val="168400"/>
              </a:lnSpc>
            </a:pPr>
            <a:endParaRPr sz="36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0665" marR="5080" indent="-228600" algn="just">
              <a:lnSpc>
                <a:spcPct val="145500"/>
              </a:lnSpc>
              <a:spcBef>
                <a:spcPts val="825"/>
              </a:spcBef>
              <a:buClr>
                <a:srgbClr val="A9A57A"/>
              </a:buClr>
              <a:buSzPct val="145454"/>
              <a:buChar char="•"/>
              <a:tabLst>
                <a:tab pos="241300" algn="l"/>
              </a:tabLst>
            </a:pPr>
            <a:r>
              <a:rPr sz="3600" b="1" spc="7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Configur</a:t>
            </a:r>
            <a:r>
              <a:rPr lang="es-ES" sz="3600" b="1" spc="7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ar</a:t>
            </a:r>
            <a:r>
              <a:rPr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C00000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C00000"/>
                </a:solidFill>
                <a:latin typeface="Microsoft Sans Serif"/>
                <a:cs typeface="Microsoft Sans Serif"/>
              </a:rPr>
              <a:t>para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C00000"/>
                </a:solidFill>
                <a:latin typeface="Microsoft Sans Serif"/>
                <a:cs typeface="Microsoft Sans Serif"/>
              </a:rPr>
              <a:t>evitar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>
                <a:solidFill>
                  <a:srgbClr val="C00000"/>
                </a:solidFill>
                <a:latin typeface="Microsoft Sans Serif"/>
                <a:cs typeface="Microsoft Sans Serif"/>
              </a:rPr>
              <a:t>mal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funcionamiento</a:t>
            </a:r>
            <a:r>
              <a:rPr lang="es-ES" sz="3600" b="1" spc="10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asumiendo</a:t>
            </a:r>
            <a:r>
              <a:rPr sz="3600" b="1" spc="8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la </a:t>
            </a:r>
            <a:r>
              <a:rPr sz="3600" b="1" spc="70" dirty="0">
                <a:solidFill>
                  <a:srgbClr val="C00000"/>
                </a:solidFill>
                <a:latin typeface="Microsoft Sans Serif"/>
                <a:cs typeface="Microsoft Sans Serif"/>
              </a:rPr>
              <a:t>saturación </a:t>
            </a:r>
            <a:r>
              <a:rPr sz="3600" b="1" spc="110" dirty="0">
                <a:solidFill>
                  <a:srgbClr val="C00000"/>
                </a:solidFill>
                <a:latin typeface="Microsoft Sans Serif"/>
                <a:cs typeface="Microsoft Sans Serif"/>
              </a:rPr>
              <a:t>total </a:t>
            </a:r>
            <a:r>
              <a:rPr sz="3600" b="1" spc="70" dirty="0">
                <a:solidFill>
                  <a:srgbClr val="C00000"/>
                </a:solidFill>
                <a:latin typeface="Microsoft Sans Serif"/>
                <a:cs typeface="Microsoft Sans Serif"/>
              </a:rPr>
              <a:t>del </a:t>
            </a:r>
            <a:r>
              <a:rPr sz="3600" b="1" spc="-160" dirty="0">
                <a:solidFill>
                  <a:srgbClr val="C00000"/>
                </a:solidFill>
                <a:latin typeface="Microsoft Sans Serif"/>
                <a:cs typeface="Microsoft Sans Serif"/>
              </a:rPr>
              <a:t>TC </a:t>
            </a:r>
            <a:r>
              <a:rPr sz="3600" b="1" spc="135" dirty="0">
                <a:solidFill>
                  <a:srgbClr val="C00000"/>
                </a:solidFill>
                <a:latin typeface="Microsoft Sans Serif"/>
                <a:cs typeface="Microsoft Sans Serif"/>
              </a:rPr>
              <a:t>por </a:t>
            </a:r>
            <a:r>
              <a:rPr sz="3600" b="1" spc="90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una</a:t>
            </a:r>
            <a:r>
              <a:rPr sz="3600" b="1" spc="9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falla</a:t>
            </a:r>
            <a:r>
              <a:rPr lang="es-ES" sz="3600" b="1" spc="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externa.</a:t>
            </a:r>
            <a:endParaRPr lang="es-ES" sz="3600" b="1" spc="70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0665" marR="5080" indent="-228600" algn="just">
              <a:lnSpc>
                <a:spcPct val="145500"/>
              </a:lnSpc>
              <a:spcBef>
                <a:spcPts val="825"/>
              </a:spcBef>
              <a:buClr>
                <a:srgbClr val="A9A57A"/>
              </a:buClr>
              <a:buSzPct val="145454"/>
              <a:buChar char="•"/>
              <a:tabLst>
                <a:tab pos="241300" algn="l"/>
              </a:tabLst>
            </a:pPr>
            <a:endParaRPr sz="36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0665" marR="353695" indent="-228600" algn="just">
              <a:lnSpc>
                <a:spcPct val="139100"/>
              </a:lnSpc>
              <a:spcBef>
                <a:spcPts val="790"/>
              </a:spcBef>
              <a:buClr>
                <a:srgbClr val="A9A57A"/>
              </a:buClr>
              <a:buSzPct val="139130"/>
              <a:buFontTx/>
              <a:buChar char="•"/>
              <a:tabLst>
                <a:tab pos="241300" algn="l"/>
              </a:tabLst>
            </a:pPr>
            <a:r>
              <a:rPr sz="3600" b="1" spc="70" dirty="0">
                <a:solidFill>
                  <a:srgbClr val="C00000"/>
                </a:solidFill>
                <a:latin typeface="Microsoft Sans Serif"/>
                <a:cs typeface="Microsoft Sans Serif"/>
              </a:rPr>
              <a:t>Detectar</a:t>
            </a:r>
            <a:r>
              <a:rPr sz="3600" b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C00000"/>
                </a:solidFill>
                <a:latin typeface="Microsoft Sans Serif"/>
                <a:cs typeface="Microsoft Sans Serif"/>
              </a:rPr>
              <a:t>saturación</a:t>
            </a:r>
            <a:r>
              <a:rPr sz="3600" b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TI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(detección</a:t>
            </a:r>
            <a:r>
              <a:rPr sz="3600" b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falla</a:t>
            </a:r>
            <a:r>
              <a:rPr lang="es-ES" sz="3600" b="1" spc="6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externa</a:t>
            </a:r>
            <a:r>
              <a:rPr sz="3600" b="1" spc="65" dirty="0">
                <a:solidFill>
                  <a:srgbClr val="C00000"/>
                </a:solidFill>
                <a:latin typeface="Microsoft Sans Serif"/>
                <a:cs typeface="Microsoft Sans Serif"/>
              </a:rPr>
              <a:t>)</a:t>
            </a:r>
            <a:r>
              <a:rPr sz="3600" b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0" dirty="0">
                <a:solidFill>
                  <a:srgbClr val="C00000"/>
                </a:solidFill>
                <a:latin typeface="Microsoft Sans Serif"/>
                <a:cs typeface="Microsoft Sans Serif"/>
              </a:rPr>
              <a:t>y</a:t>
            </a:r>
            <a:r>
              <a:rPr sz="3600" b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>
                <a:solidFill>
                  <a:srgbClr val="C00000"/>
                </a:solidFill>
                <a:latin typeface="Microsoft Sans Serif"/>
                <a:cs typeface="Microsoft Sans Serif"/>
              </a:rPr>
              <a:t>bloquear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>
                <a:solidFill>
                  <a:srgbClr val="C00000"/>
                </a:solidFill>
                <a:latin typeface="Microsoft Sans Serif"/>
                <a:cs typeface="Microsoft Sans Serif"/>
              </a:rPr>
              <a:t>disparo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10" dirty="0">
                <a:solidFill>
                  <a:srgbClr val="C00000"/>
                </a:solidFill>
                <a:latin typeface="Microsoft Sans Serif"/>
                <a:cs typeface="Microsoft Sans Serif"/>
              </a:rPr>
              <a:t>o</a:t>
            </a:r>
            <a:r>
              <a:rPr sz="3600" b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cambiar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lang="es-ES" sz="3600" b="1" spc="4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3600" b="1" spc="-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del</a:t>
            </a:r>
            <a:r>
              <a:rPr lang="es-ES" sz="3600" b="1" spc="-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relé</a:t>
            </a:r>
            <a:endParaRPr lang="es-ES" sz="3600" b="1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0665" marR="353695" indent="-228600">
              <a:lnSpc>
                <a:spcPct val="139100"/>
              </a:lnSpc>
              <a:spcBef>
                <a:spcPts val="790"/>
              </a:spcBef>
              <a:buClr>
                <a:srgbClr val="A9A57A"/>
              </a:buClr>
              <a:buSzPct val="139130"/>
              <a:buChar char="•"/>
              <a:tabLst>
                <a:tab pos="241300" algn="l"/>
              </a:tabLst>
            </a:pPr>
            <a:endParaRPr sz="23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88417" y="697455"/>
            <a:ext cx="901205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35" dirty="0">
                <a:solidFill>
                  <a:srgbClr val="0070C0"/>
                </a:solidFill>
              </a:rPr>
              <a:t>Efecto</a:t>
            </a:r>
            <a:r>
              <a:rPr sz="4800" b="1" spc="-35" dirty="0">
                <a:solidFill>
                  <a:srgbClr val="0070C0"/>
                </a:solidFill>
              </a:rPr>
              <a:t> </a:t>
            </a:r>
            <a:r>
              <a:rPr sz="4800" b="1" spc="95" dirty="0">
                <a:solidFill>
                  <a:srgbClr val="0070C0"/>
                </a:solidFill>
              </a:rPr>
              <a:t>de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50" dirty="0">
                <a:solidFill>
                  <a:srgbClr val="0070C0"/>
                </a:solidFill>
              </a:rPr>
              <a:t>la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95" dirty="0">
                <a:solidFill>
                  <a:srgbClr val="0070C0"/>
                </a:solidFill>
              </a:rPr>
              <a:t>saturación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95" dirty="0">
                <a:solidFill>
                  <a:srgbClr val="0070C0"/>
                </a:solidFill>
              </a:rPr>
              <a:t>de</a:t>
            </a:r>
            <a:r>
              <a:rPr sz="4800" b="1" spc="-30" dirty="0">
                <a:solidFill>
                  <a:srgbClr val="0070C0"/>
                </a:solidFill>
              </a:rPr>
              <a:t> </a:t>
            </a:r>
            <a:r>
              <a:rPr sz="4800" b="1" spc="-215" dirty="0">
                <a:solidFill>
                  <a:srgbClr val="0070C0"/>
                </a:solidFill>
              </a:rPr>
              <a:t>CT</a:t>
            </a:r>
            <a:endParaRPr sz="4800" b="1" dirty="0">
              <a:solidFill>
                <a:srgbClr val="0070C0"/>
              </a:solidFill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944" y="2362200"/>
            <a:ext cx="118110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111499" y="838200"/>
            <a:ext cx="1165859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45" dirty="0">
                <a:solidFill>
                  <a:srgbClr val="0070C0"/>
                </a:solidFill>
              </a:rPr>
              <a:t>Solución:</a:t>
            </a:r>
            <a:r>
              <a:rPr sz="4800" b="1" spc="-35" dirty="0">
                <a:solidFill>
                  <a:srgbClr val="0070C0"/>
                </a:solidFill>
              </a:rPr>
              <a:t> </a:t>
            </a:r>
            <a:r>
              <a:rPr sz="4800" b="1" spc="65" dirty="0">
                <a:solidFill>
                  <a:srgbClr val="0070C0"/>
                </a:solidFill>
              </a:rPr>
              <a:t>resistencia</a:t>
            </a:r>
            <a:r>
              <a:rPr sz="4800" b="1" spc="-35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estabilizadora</a:t>
            </a:r>
            <a:endParaRPr sz="4800" b="1" dirty="0">
              <a:solidFill>
                <a:srgbClr val="0070C0"/>
              </a:solidFill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499" y="1981200"/>
            <a:ext cx="11658599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527041" y="588158"/>
            <a:ext cx="855319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-50" dirty="0">
                <a:solidFill>
                  <a:srgbClr val="0070C0"/>
                </a:solidFill>
              </a:rPr>
              <a:t>Relé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10" dirty="0">
                <a:solidFill>
                  <a:srgbClr val="0070C0"/>
                </a:solidFill>
              </a:rPr>
              <a:t>de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00" dirty="0">
                <a:solidFill>
                  <a:srgbClr val="0070C0"/>
                </a:solidFill>
              </a:rPr>
              <a:t>alta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14" dirty="0">
                <a:solidFill>
                  <a:srgbClr val="0070C0"/>
                </a:solidFill>
              </a:rPr>
              <a:t>impedancia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30</a:t>
            </a:fld>
            <a:endParaRPr spc="25" dirty="0"/>
          </a:p>
        </p:txBody>
      </p:sp>
      <p:sp>
        <p:nvSpPr>
          <p:cNvPr id="21" name="object 21"/>
          <p:cNvSpPr txBox="1"/>
          <p:nvPr/>
        </p:nvSpPr>
        <p:spPr>
          <a:xfrm>
            <a:off x="1168400" y="5334000"/>
            <a:ext cx="15849600" cy="4865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889"/>
              </a:spcBef>
            </a:pPr>
            <a:r>
              <a:rPr sz="3600" b="1" spc="40" dirty="0" err="1" smtClean="0">
                <a:solidFill>
                  <a:srgbClr val="0070C0"/>
                </a:solidFill>
                <a:latin typeface="Microsoft Sans Serif"/>
                <a:cs typeface="Microsoft Sans Serif"/>
              </a:rPr>
              <a:t>Voltaje</a:t>
            </a:r>
            <a:r>
              <a:rPr sz="3600" b="1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0070C0"/>
                </a:solidFill>
                <a:latin typeface="Microsoft Sans Serif"/>
                <a:cs typeface="Microsoft Sans Serif"/>
              </a:rPr>
              <a:t>desarrollado</a:t>
            </a:r>
            <a:r>
              <a:rPr sz="36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" dirty="0">
                <a:solidFill>
                  <a:srgbClr val="0070C0"/>
                </a:solidFill>
                <a:latin typeface="Microsoft Sans Serif"/>
                <a:cs typeface="Microsoft Sans Serif"/>
              </a:rPr>
              <a:t>a</a:t>
            </a:r>
            <a:r>
              <a:rPr sz="36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0070C0"/>
                </a:solidFill>
                <a:latin typeface="Microsoft Sans Serif"/>
                <a:cs typeface="Microsoft Sans Serif"/>
              </a:rPr>
              <a:t>través</a:t>
            </a:r>
            <a:r>
              <a:rPr sz="36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0070C0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0070C0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45" dirty="0">
                <a:solidFill>
                  <a:srgbClr val="0070C0"/>
                </a:solidFill>
                <a:latin typeface="Microsoft Sans Serif"/>
                <a:cs typeface="Microsoft Sans Serif"/>
              </a:rPr>
              <a:t>,</a:t>
            </a:r>
            <a:endParaRPr sz="36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algn="just">
              <a:spcBef>
                <a:spcPts val="5"/>
              </a:spcBef>
            </a:pPr>
            <a:endParaRPr sz="36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94615" algn="just"/>
            <a:r>
              <a:rPr sz="3600" b="1" spc="-95" dirty="0">
                <a:solidFill>
                  <a:srgbClr val="0070C0"/>
                </a:solidFill>
                <a:latin typeface="Microsoft Sans Serif"/>
                <a:cs typeface="Microsoft Sans Serif"/>
              </a:rPr>
              <a:t>VR=</a:t>
            </a:r>
            <a:r>
              <a:rPr sz="3600" b="1" spc="-3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I</a:t>
            </a:r>
            <a:r>
              <a:rPr sz="3600" b="1" spc="5" dirty="0" err="1" smtClean="0">
                <a:solidFill>
                  <a:srgbClr val="0070C0"/>
                </a:solidFill>
                <a:latin typeface="Microsoft Sans Serif"/>
                <a:cs typeface="Microsoft Sans Serif"/>
              </a:rPr>
              <a:t>falla</a:t>
            </a:r>
            <a:r>
              <a:rPr lang="es-ES" sz="3600" b="1" spc="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(2RCable+R</a:t>
            </a:r>
            <a:r>
              <a:rPr lang="es-ES" sz="2400" b="1" spc="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CT</a:t>
            </a:r>
            <a:r>
              <a:rPr sz="3600" b="1" spc="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)</a:t>
            </a:r>
            <a:endParaRPr sz="36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algn="just">
              <a:spcBef>
                <a:spcPts val="25"/>
              </a:spcBef>
            </a:pPr>
            <a:endParaRPr sz="36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2700" algn="just"/>
            <a:r>
              <a:rPr sz="3600" b="1" spc="-90" dirty="0">
                <a:solidFill>
                  <a:srgbClr val="0070C0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0070C0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1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>
                <a:solidFill>
                  <a:srgbClr val="0070C0"/>
                </a:solidFill>
                <a:latin typeface="Microsoft Sans Serif"/>
                <a:cs typeface="Microsoft Sans Serif"/>
              </a:rPr>
              <a:t>opera</a:t>
            </a:r>
            <a:r>
              <a:rPr sz="3600" b="1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>
                <a:solidFill>
                  <a:srgbClr val="0070C0"/>
                </a:solidFill>
                <a:latin typeface="Microsoft Sans Serif"/>
                <a:cs typeface="Microsoft Sans Serif"/>
              </a:rPr>
              <a:t>si</a:t>
            </a:r>
            <a:r>
              <a:rPr sz="3600" b="1" spc="-1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10" dirty="0">
                <a:solidFill>
                  <a:srgbClr val="0070C0"/>
                </a:solidFill>
                <a:latin typeface="Microsoft Sans Serif"/>
                <a:cs typeface="Microsoft Sans Serif"/>
              </a:rPr>
              <a:t>VR&gt;</a:t>
            </a:r>
            <a:r>
              <a:rPr sz="3600" b="1" spc="-1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0070C0"/>
                </a:solidFill>
                <a:latin typeface="Microsoft Sans Serif"/>
                <a:cs typeface="Microsoft Sans Serif"/>
              </a:rPr>
              <a:t>Vconfiguración</a:t>
            </a:r>
            <a:endParaRPr sz="36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2700" algn="just">
              <a:spcBef>
                <a:spcPts val="2600"/>
              </a:spcBef>
            </a:pPr>
            <a:r>
              <a:rPr sz="3600" b="1" spc="7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Configur</a:t>
            </a:r>
            <a:r>
              <a:rPr lang="es-ES" sz="3600" b="1" spc="7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ar</a:t>
            </a:r>
            <a:r>
              <a:rPr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25" dirty="0">
                <a:solidFill>
                  <a:srgbClr val="C00000"/>
                </a:solidFill>
                <a:latin typeface="Microsoft Sans Serif"/>
                <a:cs typeface="Microsoft Sans Serif"/>
              </a:rPr>
              <a:t>por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encima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voltaje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esperado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para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3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fallas</a:t>
            </a:r>
            <a:r>
              <a:rPr lang="es-ES" sz="3600" b="1" spc="-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6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externas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a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lang="es-ES" sz="3600" b="1" spc="-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4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zona</a:t>
            </a:r>
            <a:endParaRPr lang="es-ES" sz="3600" b="1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12700">
              <a:spcBef>
                <a:spcPts val="2600"/>
              </a:spcBef>
            </a:pPr>
            <a:endParaRPr sz="2000" dirty="0">
              <a:latin typeface="Microsoft Sans Serif"/>
              <a:cs typeface="Microsoft Sans Serif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041" y="1752600"/>
            <a:ext cx="8553197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92533" y="6097525"/>
            <a:ext cx="567055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30600" y="609600"/>
            <a:ext cx="112750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30" dirty="0">
                <a:solidFill>
                  <a:srgbClr val="0070C0"/>
                </a:solidFill>
              </a:rPr>
              <a:t>Efecto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sz="4800" b="1" spc="90" dirty="0">
                <a:solidFill>
                  <a:srgbClr val="0070C0"/>
                </a:solidFill>
              </a:rPr>
              <a:t>de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sz="4800" b="1" spc="45" dirty="0">
                <a:solidFill>
                  <a:srgbClr val="0070C0"/>
                </a:solidFill>
              </a:rPr>
              <a:t>la</a:t>
            </a:r>
            <a:r>
              <a:rPr sz="4800" b="1" spc="-25" dirty="0">
                <a:solidFill>
                  <a:srgbClr val="0070C0"/>
                </a:solidFill>
              </a:rPr>
              <a:t> </a:t>
            </a:r>
            <a:r>
              <a:rPr sz="4800" b="1" spc="55" dirty="0">
                <a:solidFill>
                  <a:srgbClr val="0070C0"/>
                </a:solidFill>
              </a:rPr>
              <a:t>resistencia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75" dirty="0">
                <a:solidFill>
                  <a:srgbClr val="0070C0"/>
                </a:solidFill>
              </a:rPr>
              <a:t>estabilizadora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31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939800" y="1980692"/>
            <a:ext cx="15925800" cy="7917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0" indent="-121285" algn="just">
              <a:spcBef>
                <a:spcPts val="100"/>
              </a:spcBef>
              <a:buChar char="•"/>
              <a:tabLst>
                <a:tab pos="133985" algn="l"/>
              </a:tabLst>
            </a:pPr>
            <a:r>
              <a:rPr sz="32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adición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resistencia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reduce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derrame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través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bobina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2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lang="es-ES" sz="3200" b="1" spc="-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está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ajustado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por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encima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lang="es-ES" sz="32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l</a:t>
            </a:r>
            <a:r>
              <a:rPr lang="es-ES" sz="32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máx.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0" dirty="0">
                <a:solidFill>
                  <a:srgbClr val="2E2B1F"/>
                </a:solidFill>
                <a:latin typeface="Microsoft Sans Serif"/>
                <a:cs typeface="Microsoft Sans Serif"/>
              </a:rPr>
              <a:t>caída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voltaje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través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0" dirty="0">
                <a:solidFill>
                  <a:srgbClr val="2E2B1F"/>
                </a:solidFill>
                <a:latin typeface="Microsoft Sans Serif"/>
                <a:cs typeface="Microsoft Sans Serif"/>
              </a:rPr>
              <a:t>cable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5" dirty="0">
                <a:solidFill>
                  <a:srgbClr val="2E2B1F"/>
                </a:solidFill>
                <a:latin typeface="Microsoft Sans Serif"/>
                <a:cs typeface="Microsoft Sans Serif"/>
              </a:rPr>
              <a:t>y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3200" b="1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2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110" dirty="0">
                <a:solidFill>
                  <a:srgbClr val="2E2B1F"/>
                </a:solidFill>
                <a:latin typeface="Microsoft Sans Serif"/>
                <a:cs typeface="Microsoft Sans Serif"/>
              </a:rPr>
              <a:t>TC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saturado</a:t>
            </a:r>
            <a:r>
              <a:rPr sz="32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200" b="1" dirty="0">
              <a:latin typeface="Microsoft Sans Serif"/>
              <a:cs typeface="Microsoft Sans Serif"/>
            </a:endParaRPr>
          </a:p>
          <a:p>
            <a:pPr algn="just">
              <a:spcBef>
                <a:spcPts val="15"/>
              </a:spcBef>
            </a:pPr>
            <a:endParaRPr sz="3200" b="1" dirty="0">
              <a:latin typeface="Microsoft Sans Serif"/>
              <a:cs typeface="Microsoft Sans Serif"/>
            </a:endParaRPr>
          </a:p>
          <a:p>
            <a:pPr marL="125730" indent="-113664" algn="just">
              <a:buChar char="•"/>
              <a:tabLst>
                <a:tab pos="126364" algn="l"/>
              </a:tabLst>
            </a:pP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configuración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está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calibrada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voltios</a:t>
            </a:r>
            <a:r>
              <a:rPr sz="32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200" b="1" dirty="0">
              <a:latin typeface="Microsoft Sans Serif"/>
              <a:cs typeface="Microsoft Sans Serif"/>
            </a:endParaRPr>
          </a:p>
          <a:p>
            <a:pPr algn="just">
              <a:spcBef>
                <a:spcPts val="30"/>
              </a:spcBef>
            </a:pPr>
            <a:endParaRPr sz="3200" b="1" dirty="0">
              <a:latin typeface="Microsoft Sans Serif"/>
              <a:cs typeface="Microsoft Sans Serif"/>
            </a:endParaRPr>
          </a:p>
          <a:p>
            <a:pPr marL="12700" algn="just">
              <a:spcBef>
                <a:spcPts val="5"/>
              </a:spcBef>
            </a:pPr>
            <a:r>
              <a:rPr sz="3200" b="1" spc="-5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Ej: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Corriente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falla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20,000A: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relación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-9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CT: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2000/5.</a:t>
            </a:r>
            <a:endParaRPr sz="3200" b="1" dirty="0">
              <a:solidFill>
                <a:schemeClr val="accent6">
                  <a:lumMod val="50000"/>
                </a:schemeClr>
              </a:solidFill>
              <a:latin typeface="Microsoft Sans Serif"/>
              <a:cs typeface="Microsoft Sans Serif"/>
            </a:endParaRPr>
          </a:p>
          <a:p>
            <a:pPr algn="just">
              <a:spcBef>
                <a:spcPts val="50"/>
              </a:spcBef>
            </a:pPr>
            <a:endParaRPr sz="3200" b="1" dirty="0">
              <a:latin typeface="Microsoft Sans Serif"/>
              <a:cs typeface="Microsoft Sans Serif"/>
            </a:endParaRPr>
          </a:p>
          <a:p>
            <a:pPr marL="927100" lvl="2" algn="just"/>
            <a:r>
              <a:rPr sz="3200" b="1" spc="5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Corriente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secundaria</a:t>
            </a:r>
            <a:r>
              <a:rPr sz="3200" b="1" spc="4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: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-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50A.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10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R</a:t>
            </a:r>
            <a:r>
              <a:rPr lang="es-ES" sz="3200" b="1" spc="10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C</a:t>
            </a:r>
            <a:r>
              <a:rPr sz="3200" b="1" spc="10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=</a:t>
            </a:r>
            <a:r>
              <a:rPr sz="3200" b="1" spc="-1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0,8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ohmios</a:t>
            </a:r>
            <a:r>
              <a:rPr sz="3200" b="1" spc="6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.</a:t>
            </a:r>
            <a:endParaRPr sz="3200" b="1" dirty="0">
              <a:solidFill>
                <a:schemeClr val="accent6">
                  <a:lumMod val="50000"/>
                </a:schemeClr>
              </a:solidFill>
              <a:latin typeface="Microsoft Sans Serif"/>
              <a:cs typeface="Microsoft Sans Serif"/>
            </a:endParaRPr>
          </a:p>
          <a:p>
            <a:pPr lvl="2" algn="just">
              <a:spcBef>
                <a:spcPts val="45"/>
              </a:spcBef>
            </a:pPr>
            <a:endParaRPr sz="3200" b="1" dirty="0">
              <a:solidFill>
                <a:schemeClr val="accent6">
                  <a:lumMod val="50000"/>
                </a:schemeClr>
              </a:solidFill>
              <a:latin typeface="Microsoft Sans Serif"/>
              <a:cs typeface="Microsoft Sans Serif"/>
            </a:endParaRPr>
          </a:p>
          <a:p>
            <a:pPr marL="927100" lvl="2" algn="just">
              <a:spcBef>
                <a:spcPts val="5"/>
              </a:spcBef>
            </a:pPr>
            <a:r>
              <a:rPr sz="3200" b="1" spc="-2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La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8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longitud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del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2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cable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es </a:t>
            </a:r>
            <a:r>
              <a:rPr sz="3200" b="1" spc="5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2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1000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pies</a:t>
            </a:r>
            <a:r>
              <a:rPr sz="3200" b="1" spc="-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3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–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Rcable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=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1,0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5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ohm.</a:t>
            </a:r>
            <a:endParaRPr sz="3200" b="1" dirty="0">
              <a:solidFill>
                <a:schemeClr val="accent6">
                  <a:lumMod val="50000"/>
                </a:schemeClr>
              </a:solidFill>
              <a:latin typeface="Microsoft Sans Serif"/>
              <a:cs typeface="Microsoft Sans Serif"/>
            </a:endParaRPr>
          </a:p>
          <a:p>
            <a:pPr lvl="2" algn="just">
              <a:spcBef>
                <a:spcPts val="50"/>
              </a:spcBef>
            </a:pPr>
            <a:endParaRPr sz="3200" b="1" dirty="0">
              <a:solidFill>
                <a:schemeClr val="accent6">
                  <a:lumMod val="50000"/>
                </a:schemeClr>
              </a:solidFill>
              <a:latin typeface="Microsoft Sans Serif"/>
              <a:cs typeface="Microsoft Sans Serif"/>
            </a:endParaRPr>
          </a:p>
          <a:p>
            <a:pPr marL="927100" lvl="2" algn="just"/>
            <a:r>
              <a:rPr sz="3200" b="1" spc="4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Tensión</a:t>
            </a:r>
            <a:r>
              <a:rPr sz="3200" b="1" spc="-2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en</a:t>
            </a:r>
            <a:r>
              <a:rPr sz="3200" b="1" spc="-2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3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el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relé</a:t>
            </a:r>
            <a:r>
              <a:rPr sz="3200" b="1" spc="-2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-3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=</a:t>
            </a:r>
            <a:r>
              <a:rPr sz="3200" b="1" spc="-2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50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-7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(</a:t>
            </a:r>
            <a:r>
              <a:rPr sz="3200" b="1" spc="-2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2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-1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+0,8)</a:t>
            </a:r>
            <a:r>
              <a:rPr sz="3200" b="1" spc="-2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-3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=</a:t>
            </a:r>
            <a:r>
              <a:rPr sz="3200" b="1" spc="-2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140</a:t>
            </a:r>
            <a:r>
              <a:rPr sz="3200" b="1" spc="-1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b="1" spc="-85" dirty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V</a:t>
            </a:r>
            <a:r>
              <a:rPr sz="3200" b="1" spc="-8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.</a:t>
            </a:r>
            <a:r>
              <a:rPr lang="es-ES" sz="3200" b="1" spc="-8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</a:p>
          <a:p>
            <a:pPr marL="927100" lvl="2"/>
            <a:endParaRPr lang="es-ES" sz="3200" b="1" spc="-85" dirty="0">
              <a:solidFill>
                <a:schemeClr val="accent6">
                  <a:lumMod val="50000"/>
                </a:schemeClr>
              </a:solidFill>
              <a:latin typeface="Microsoft Sans Serif"/>
              <a:cs typeface="Microsoft Sans Serif"/>
            </a:endParaRPr>
          </a:p>
          <a:p>
            <a:pPr marL="927100" lvl="2"/>
            <a:r>
              <a:rPr lang="es-ES" sz="3200" b="1" spc="-7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El</a:t>
            </a:r>
            <a:r>
              <a:rPr lang="es-ES" sz="3200" b="1" spc="-1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5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relé</a:t>
            </a:r>
            <a:r>
              <a:rPr lang="es-ES" sz="3200" b="1" spc="-1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30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está</a:t>
            </a:r>
            <a:r>
              <a:rPr lang="es-ES" sz="3200" b="1" spc="-1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80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configurado</a:t>
            </a:r>
            <a:r>
              <a:rPr lang="es-ES" sz="3200" b="1" spc="-1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a</a:t>
            </a:r>
            <a:r>
              <a:rPr lang="es-ES" sz="3200" b="1" spc="-1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2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140</a:t>
            </a:r>
            <a:r>
              <a:rPr lang="es-ES" sz="3200" b="1" spc="-1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12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V</a:t>
            </a:r>
            <a:r>
              <a:rPr lang="es-ES" sz="3200" b="1" spc="-1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8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o</a:t>
            </a:r>
            <a:r>
              <a:rPr lang="es-ES" sz="3200" b="1" spc="-15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30" dirty="0" smtClean="0">
                <a:solidFill>
                  <a:schemeClr val="accent6">
                    <a:lumMod val="50000"/>
                  </a:schemeClr>
                </a:solidFill>
                <a:latin typeface="Microsoft Sans Serif"/>
                <a:cs typeface="Microsoft Sans Serif"/>
              </a:rPr>
              <a:t>más.</a:t>
            </a:r>
            <a:endParaRPr lang="es-ES" sz="3200" b="1" dirty="0" smtClean="0">
              <a:solidFill>
                <a:schemeClr val="accent6">
                  <a:lumMod val="50000"/>
                </a:schemeClr>
              </a:solidFill>
              <a:latin typeface="Microsoft Sans Serif"/>
              <a:cs typeface="Microsoft Sans Serif"/>
            </a:endParaRPr>
          </a:p>
          <a:p>
            <a:pPr marL="12700"/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54600" y="838200"/>
            <a:ext cx="853186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65" dirty="0">
                <a:solidFill>
                  <a:srgbClr val="0070C0"/>
                </a:solidFill>
              </a:rPr>
              <a:t>Requisitos</a:t>
            </a:r>
            <a:r>
              <a:rPr sz="4800" b="1" spc="-55" dirty="0">
                <a:solidFill>
                  <a:srgbClr val="0070C0"/>
                </a:solidFill>
              </a:rPr>
              <a:t> </a:t>
            </a:r>
            <a:r>
              <a:rPr sz="4800" b="1" spc="125" dirty="0">
                <a:solidFill>
                  <a:srgbClr val="0070C0"/>
                </a:solidFill>
              </a:rPr>
              <a:t>de</a:t>
            </a:r>
            <a:r>
              <a:rPr sz="4800" b="1" spc="-55" dirty="0">
                <a:solidFill>
                  <a:srgbClr val="0070C0"/>
                </a:solidFill>
              </a:rPr>
              <a:t> </a:t>
            </a:r>
            <a:r>
              <a:rPr sz="4800" b="1" spc="-280" dirty="0">
                <a:solidFill>
                  <a:srgbClr val="0070C0"/>
                </a:solidFill>
              </a:rPr>
              <a:t>TC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32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2463800" y="2638044"/>
            <a:ext cx="13030200" cy="4161717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41300" indent="-228600" algn="just">
              <a:spcBef>
                <a:spcPts val="64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r>
              <a:rPr sz="3600" b="1" spc="10" dirty="0">
                <a:solidFill>
                  <a:srgbClr val="2E2B1F"/>
                </a:solidFill>
                <a:latin typeface="Microsoft Sans Serif"/>
                <a:cs typeface="Microsoft Sans Serif"/>
              </a:rPr>
              <a:t>Todas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>
                <a:solidFill>
                  <a:srgbClr val="2E2B1F"/>
                </a:solidFill>
                <a:latin typeface="Microsoft Sans Serif"/>
                <a:cs typeface="Microsoft Sans Serif"/>
              </a:rPr>
              <a:t>las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relaciones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20" dirty="0">
                <a:solidFill>
                  <a:srgbClr val="2E2B1F"/>
                </a:solidFill>
                <a:latin typeface="Microsoft Sans Serif"/>
                <a:cs typeface="Microsoft Sans Serif"/>
              </a:rPr>
              <a:t>CT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son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iguales</a:t>
            </a:r>
            <a:r>
              <a:rPr sz="3600" b="1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3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64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240665" marR="5080" indent="-228600" algn="just">
              <a:lnSpc>
                <a:spcPct val="168400"/>
              </a:lnSpc>
              <a:spcBef>
                <a:spcPts val="830"/>
              </a:spcBef>
              <a:buClr>
                <a:srgbClr val="A9A57A"/>
              </a:buClr>
              <a:buSzPct val="168421"/>
              <a:buChar char="•"/>
              <a:tabLst>
                <a:tab pos="241300" algn="l"/>
              </a:tabLst>
            </a:pP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Todos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los </a:t>
            </a:r>
            <a:r>
              <a:rPr sz="3600" b="1" spc="-140" dirty="0">
                <a:solidFill>
                  <a:srgbClr val="2E2B1F"/>
                </a:solidFill>
                <a:latin typeface="Microsoft Sans Serif"/>
                <a:cs typeface="Microsoft Sans Serif"/>
              </a:rPr>
              <a:t>TC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pueden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desarrollar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el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voltaje </a:t>
            </a:r>
            <a:r>
              <a:rPr sz="3600" b="1" spc="4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necesario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para</a:t>
            </a:r>
            <a:r>
              <a:rPr lang="es-ES" sz="3600" b="1" spc="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impulsar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través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40" dirty="0">
                <a:solidFill>
                  <a:srgbClr val="2E2B1F"/>
                </a:solidFill>
                <a:latin typeface="Microsoft Sans Serif"/>
                <a:cs typeface="Microsoft Sans Serif"/>
              </a:rPr>
              <a:t>TC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cortocircuito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3600" b="1" spc="9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una</a:t>
            </a:r>
            <a:r>
              <a:rPr sz="3600" b="1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falla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externa.</a:t>
            </a:r>
            <a:endParaRPr sz="36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12892533" y="6097525"/>
            <a:ext cx="567055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4979035" y="758712"/>
            <a:ext cx="870559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55" dirty="0">
                <a:solidFill>
                  <a:srgbClr val="0070C0"/>
                </a:solidFill>
              </a:rPr>
              <a:t>Conexiones</a:t>
            </a:r>
            <a:r>
              <a:rPr sz="4800" b="1" spc="-45" dirty="0">
                <a:solidFill>
                  <a:srgbClr val="0070C0"/>
                </a:solidFill>
              </a:rPr>
              <a:t> </a:t>
            </a:r>
            <a:r>
              <a:rPr sz="4800" b="1" spc="100" dirty="0">
                <a:solidFill>
                  <a:srgbClr val="0070C0"/>
                </a:solidFill>
              </a:rPr>
              <a:t>del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-235" dirty="0">
                <a:solidFill>
                  <a:srgbClr val="0070C0"/>
                </a:solidFill>
              </a:rPr>
              <a:t>TC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33</a:t>
            </a:fld>
            <a:endParaRPr spc="25" dirty="0"/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600" y="1828800"/>
            <a:ext cx="10896600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6307162" y="524693"/>
            <a:ext cx="583143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800" b="1" spc="90" dirty="0">
                <a:solidFill>
                  <a:srgbClr val="0070C0"/>
                </a:solidFill>
              </a:rPr>
              <a:t>Conexión</a:t>
            </a:r>
            <a:r>
              <a:rPr sz="4800" b="1" spc="-50" dirty="0">
                <a:solidFill>
                  <a:srgbClr val="0070C0"/>
                </a:solidFill>
              </a:rPr>
              <a:t> </a:t>
            </a:r>
            <a:r>
              <a:rPr sz="4800" b="1" spc="125" dirty="0">
                <a:solidFill>
                  <a:srgbClr val="0070C0"/>
                </a:solidFill>
              </a:rPr>
              <a:t>de</a:t>
            </a:r>
            <a:r>
              <a:rPr sz="4800" b="1" spc="-45" dirty="0">
                <a:solidFill>
                  <a:srgbClr val="0070C0"/>
                </a:solidFill>
              </a:rPr>
              <a:t> </a:t>
            </a:r>
            <a:r>
              <a:rPr sz="4800" b="1" spc="114" dirty="0">
                <a:solidFill>
                  <a:srgbClr val="0070C0"/>
                </a:solidFill>
              </a:rPr>
              <a:t>relé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34</a:t>
            </a:fld>
            <a:endParaRPr spc="25" dirty="0"/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0" y="1600200"/>
            <a:ext cx="13030200" cy="76962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30800" y="838200"/>
            <a:ext cx="852881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4800" b="1" spc="75" dirty="0" smtClean="0">
                <a:solidFill>
                  <a:srgbClr val="0070C0"/>
                </a:solidFill>
              </a:rPr>
              <a:t>Conexión a Tierra de los </a:t>
            </a:r>
            <a:r>
              <a:rPr sz="4800" b="1" spc="-215" dirty="0" smtClean="0">
                <a:solidFill>
                  <a:srgbClr val="0070C0"/>
                </a:solidFill>
              </a:rPr>
              <a:t>TC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35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1930400" y="2895600"/>
            <a:ext cx="14325600" cy="23230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 algn="just">
              <a:lnSpc>
                <a:spcPct val="139100"/>
              </a:lnSpc>
              <a:spcBef>
                <a:spcPts val="100"/>
              </a:spcBef>
              <a:buClr>
                <a:srgbClr val="A9A57A"/>
              </a:buClr>
              <a:buSzPct val="139130"/>
              <a:buChar char="•"/>
              <a:tabLst>
                <a:tab pos="241300" algn="l"/>
              </a:tabLst>
            </a:pP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Debe </a:t>
            </a: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haber una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sola </a:t>
            </a:r>
            <a:r>
              <a:rPr sz="36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conexión </a:t>
            </a:r>
            <a:r>
              <a:rPr sz="3600" b="1" spc="10" dirty="0">
                <a:solidFill>
                  <a:srgbClr val="2E2B1F"/>
                </a:solidFill>
                <a:latin typeface="Microsoft Sans Serif"/>
                <a:cs typeface="Microsoft Sans Serif"/>
              </a:rPr>
              <a:t>a </a:t>
            </a:r>
            <a:r>
              <a:rPr sz="3600" b="1" spc="105" dirty="0">
                <a:solidFill>
                  <a:srgbClr val="2E2B1F"/>
                </a:solidFill>
                <a:latin typeface="Microsoft Sans Serif"/>
                <a:cs typeface="Microsoft Sans Serif"/>
              </a:rPr>
              <a:t>tierra </a:t>
            </a:r>
            <a:r>
              <a:rPr sz="3600" b="1" spc="8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esta</a:t>
            </a:r>
            <a:r>
              <a:rPr lang="es-ES" sz="3600" b="1" spc="4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conexión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, </a:t>
            </a:r>
            <a:r>
              <a:rPr sz="36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independientemente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del </a:t>
            </a:r>
            <a:r>
              <a:rPr sz="3600" b="1" spc="13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número</a:t>
            </a:r>
            <a:r>
              <a:rPr sz="3600" b="1" spc="1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fuentes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" dirty="0">
                <a:solidFill>
                  <a:srgbClr val="2E2B1F"/>
                </a:solidFill>
                <a:latin typeface="Microsoft Sans Serif"/>
                <a:cs typeface="Microsoft Sans Serif"/>
              </a:rPr>
              <a:t>si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25" dirty="0">
                <a:solidFill>
                  <a:srgbClr val="2E2B1F"/>
                </a:solidFill>
                <a:latin typeface="Microsoft Sans Serif"/>
                <a:cs typeface="Microsoft Sans Serif"/>
              </a:rPr>
              <a:t>no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hay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aislamiento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10" dirty="0">
                <a:solidFill>
                  <a:srgbClr val="2E2B1F"/>
                </a:solidFill>
                <a:latin typeface="Microsoft Sans Serif"/>
                <a:cs typeface="Microsoft Sans Serif"/>
              </a:rPr>
              <a:t>entre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los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circuitos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los </a:t>
            </a:r>
            <a:r>
              <a:rPr sz="3600" b="1" spc="-1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TC</a:t>
            </a:r>
            <a:r>
              <a:rPr sz="3600" b="1" spc="-12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54800" y="914400"/>
            <a:ext cx="440893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55" dirty="0">
                <a:solidFill>
                  <a:srgbClr val="0070C0"/>
                </a:solidFill>
              </a:rPr>
              <a:t>Ajustes</a:t>
            </a:r>
            <a:r>
              <a:rPr sz="4800" b="1" spc="-65" dirty="0">
                <a:solidFill>
                  <a:srgbClr val="0070C0"/>
                </a:solidFill>
              </a:rPr>
              <a:t> </a:t>
            </a:r>
            <a:r>
              <a:rPr sz="4800" b="1" spc="114" dirty="0">
                <a:solidFill>
                  <a:srgbClr val="0070C0"/>
                </a:solidFill>
              </a:rPr>
              <a:t>de</a:t>
            </a:r>
            <a:r>
              <a:rPr sz="4800" b="1" spc="-60" dirty="0">
                <a:solidFill>
                  <a:srgbClr val="0070C0"/>
                </a:solidFill>
              </a:rPr>
              <a:t> </a:t>
            </a:r>
            <a:r>
              <a:rPr sz="4800" b="1" spc="110" dirty="0">
                <a:solidFill>
                  <a:srgbClr val="0070C0"/>
                </a:solidFill>
              </a:rPr>
              <a:t>relé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36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1701800" y="2667000"/>
            <a:ext cx="14478000" cy="65679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374015" indent="-228600" algn="just">
              <a:lnSpc>
                <a:spcPct val="129400"/>
              </a:lnSpc>
              <a:spcBef>
                <a:spcPts val="100"/>
              </a:spcBef>
              <a:buClr>
                <a:srgbClr val="A9A57A"/>
              </a:buClr>
              <a:buSzPct val="129411"/>
              <a:buChar char="•"/>
              <a:tabLst>
                <a:tab pos="241300" algn="l"/>
              </a:tabLst>
            </a:pPr>
            <a:r>
              <a:rPr sz="3200" b="1" spc="7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Determin</a:t>
            </a:r>
            <a:r>
              <a:rPr lang="es-ES" sz="3200" b="1" spc="7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ar</a:t>
            </a:r>
            <a:r>
              <a:rPr sz="32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las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corrientes</a:t>
            </a:r>
            <a:r>
              <a:rPr sz="32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falla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máximas</a:t>
            </a:r>
            <a:r>
              <a:rPr sz="32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trifásicas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y</a:t>
            </a:r>
            <a:r>
              <a:rPr sz="32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una</a:t>
            </a:r>
            <a:r>
              <a:rPr lang="es-ES" sz="32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sola </a:t>
            </a:r>
            <a:r>
              <a:rPr sz="3200" b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línea </a:t>
            </a:r>
            <a:r>
              <a:rPr sz="3200" b="1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a </a:t>
            </a:r>
            <a:r>
              <a:rPr sz="3200" b="1" spc="80" dirty="0">
                <a:solidFill>
                  <a:srgbClr val="C00000"/>
                </a:solidFill>
                <a:latin typeface="Microsoft Sans Serif"/>
                <a:cs typeface="Microsoft Sans Serif"/>
              </a:rPr>
              <a:t>tierra </a:t>
            </a:r>
            <a:r>
              <a:rPr sz="32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para </a:t>
            </a:r>
            <a:r>
              <a:rPr sz="3200" b="1" spc="30" dirty="0">
                <a:solidFill>
                  <a:srgbClr val="C00000"/>
                </a:solidFill>
                <a:latin typeface="Microsoft Sans Serif"/>
                <a:cs typeface="Microsoft Sans Serif"/>
              </a:rPr>
              <a:t>fallas </a:t>
            </a:r>
            <a:r>
              <a:rPr sz="3200" b="1" spc="75" dirty="0">
                <a:solidFill>
                  <a:srgbClr val="C00000"/>
                </a:solidFill>
                <a:latin typeface="Microsoft Sans Serif"/>
                <a:cs typeface="Microsoft Sans Serif"/>
              </a:rPr>
              <a:t>fuera</a:t>
            </a:r>
            <a:r>
              <a:rPr sz="3200" b="1" spc="7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de </a:t>
            </a:r>
            <a:r>
              <a:rPr sz="3200" b="1" spc="25" dirty="0">
                <a:solidFill>
                  <a:srgbClr val="C00000"/>
                </a:solidFill>
                <a:latin typeface="Microsoft Sans Serif"/>
                <a:cs typeface="Microsoft Sans Serif"/>
              </a:rPr>
              <a:t>la </a:t>
            </a:r>
            <a:r>
              <a:rPr sz="3200" b="1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zona </a:t>
            </a:r>
            <a:r>
              <a:rPr sz="32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para </a:t>
            </a:r>
            <a:r>
              <a:rPr sz="3200" b="1" spc="2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cada</a:t>
            </a:r>
            <a:r>
              <a:rPr lang="es-ES" sz="3200" b="1" spc="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circuito</a:t>
            </a:r>
            <a:r>
              <a:rPr sz="3200" b="1" spc="5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lang="es-ES" sz="3200" b="1" spc="50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marR="374015" indent="-228600" algn="just">
              <a:lnSpc>
                <a:spcPct val="129400"/>
              </a:lnSpc>
              <a:spcBef>
                <a:spcPts val="100"/>
              </a:spcBef>
              <a:buClr>
                <a:srgbClr val="A9A57A"/>
              </a:buClr>
              <a:buSzPct val="129411"/>
              <a:buChar char="•"/>
              <a:tabLst>
                <a:tab pos="241300" algn="l"/>
              </a:tabLst>
            </a:pPr>
            <a:endParaRPr sz="32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marR="5080" indent="-228600" algn="just">
              <a:lnSpc>
                <a:spcPct val="129400"/>
              </a:lnSpc>
              <a:spcBef>
                <a:spcPts val="525"/>
              </a:spcBef>
              <a:buClr>
                <a:srgbClr val="A9A57A"/>
              </a:buClr>
              <a:buSzPct val="129411"/>
              <a:buChar char="•"/>
              <a:tabLst>
                <a:tab pos="241300" algn="l"/>
              </a:tabLst>
            </a:pPr>
            <a:r>
              <a:rPr sz="3200" b="1" spc="4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M</a:t>
            </a:r>
            <a:r>
              <a:rPr lang="es-ES" sz="3200" b="1" spc="4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edir</a:t>
            </a:r>
            <a:r>
              <a:rPr sz="3200" b="1" spc="4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/</a:t>
            </a:r>
            <a:r>
              <a:rPr sz="3200" b="1" spc="4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Calcul</a:t>
            </a:r>
            <a:r>
              <a:rPr lang="es-ES" sz="3200" b="1" spc="4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ar</a:t>
            </a:r>
            <a:r>
              <a:rPr sz="3200" b="1" spc="-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resistencia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del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rgbClr val="C00000"/>
                </a:solidFill>
                <a:latin typeface="Microsoft Sans Serif"/>
                <a:cs typeface="Microsoft Sans Serif"/>
              </a:rPr>
              <a:t>cable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desde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caja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conexiones</a:t>
            </a:r>
            <a:r>
              <a:rPr lang="es-ES" sz="3200" b="1" spc="4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hasta</a:t>
            </a:r>
            <a:r>
              <a:rPr sz="32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0" dirty="0">
                <a:solidFill>
                  <a:srgbClr val="C00000"/>
                </a:solidFill>
                <a:latin typeface="Microsoft Sans Serif"/>
                <a:cs typeface="Microsoft Sans Serif"/>
              </a:rPr>
              <a:t>cada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90" dirty="0">
                <a:solidFill>
                  <a:srgbClr val="C00000"/>
                </a:solidFill>
                <a:latin typeface="Microsoft Sans Serif"/>
                <a:cs typeface="Microsoft Sans Serif"/>
              </a:rPr>
              <a:t>TC</a:t>
            </a:r>
            <a:r>
              <a:rPr sz="3200" b="1" spc="-9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lang="es-ES" sz="3200" b="1" spc="-90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marR="5080" indent="-228600" algn="just">
              <a:lnSpc>
                <a:spcPct val="129400"/>
              </a:lnSpc>
              <a:spcBef>
                <a:spcPts val="525"/>
              </a:spcBef>
              <a:buClr>
                <a:srgbClr val="A9A57A"/>
              </a:buClr>
              <a:buSzPct val="129411"/>
              <a:buChar char="•"/>
              <a:tabLst>
                <a:tab pos="241300" algn="l"/>
              </a:tabLst>
            </a:pPr>
            <a:endParaRPr sz="32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0665" marR="626745" indent="-228600" algn="just">
              <a:lnSpc>
                <a:spcPct val="122200"/>
              </a:lnSpc>
              <a:spcBef>
                <a:spcPts val="550"/>
              </a:spcBef>
              <a:buClr>
                <a:srgbClr val="A9A57A"/>
              </a:buClr>
              <a:buSzPct val="122222"/>
              <a:buChar char="•"/>
              <a:tabLst>
                <a:tab pos="241300" algn="l"/>
              </a:tabLst>
            </a:pPr>
            <a:r>
              <a:rPr sz="3200" b="1" spc="20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Calcular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VR</a:t>
            </a:r>
            <a:r>
              <a:rPr lang="es-ES" sz="32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para</a:t>
            </a:r>
            <a:r>
              <a:rPr sz="32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falla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trifásica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y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falla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monofásica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a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8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3200" b="1" spc="8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asumiendo</a:t>
            </a:r>
            <a:r>
              <a:rPr sz="32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0" dirty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sz="32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saturación</a:t>
            </a:r>
            <a:r>
              <a:rPr sz="3200" b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0" dirty="0">
                <a:solidFill>
                  <a:srgbClr val="C00000"/>
                </a:solidFill>
                <a:latin typeface="Microsoft Sans Serif"/>
                <a:cs typeface="Microsoft Sans Serif"/>
              </a:rPr>
              <a:t>cada</a:t>
            </a:r>
            <a:r>
              <a:rPr sz="32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TI</a:t>
            </a:r>
            <a:r>
              <a:rPr sz="3200" b="1" spc="-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lang="es-ES" sz="3200" b="1" spc="-5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0665" marR="626745" indent="-228600" algn="just">
              <a:lnSpc>
                <a:spcPct val="122200"/>
              </a:lnSpc>
              <a:spcBef>
                <a:spcPts val="550"/>
              </a:spcBef>
              <a:buClr>
                <a:srgbClr val="A9A57A"/>
              </a:buClr>
              <a:buSzPct val="122222"/>
              <a:buChar char="•"/>
              <a:tabLst>
                <a:tab pos="241300" algn="l"/>
              </a:tabLst>
            </a:pPr>
            <a:endParaRPr sz="32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1210"/>
              </a:spcBef>
              <a:buClr>
                <a:srgbClr val="A9A57A"/>
              </a:buClr>
              <a:buSzPct val="137500"/>
              <a:buChar char="•"/>
              <a:tabLst>
                <a:tab pos="241300" algn="l"/>
              </a:tabLst>
            </a:pPr>
            <a:r>
              <a:rPr sz="3200" b="1" spc="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Seleccion</a:t>
            </a:r>
            <a:r>
              <a:rPr lang="es-ES" sz="3200" b="1" spc="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ar</a:t>
            </a:r>
            <a:r>
              <a:rPr sz="32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5" dirty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sz="32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32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1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V</a:t>
            </a:r>
            <a:r>
              <a:rPr sz="3200" b="1" spc="-114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R</a:t>
            </a:r>
            <a:r>
              <a:rPr lang="es-ES" sz="3200" b="1" spc="-114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como</a:t>
            </a:r>
            <a:r>
              <a:rPr sz="32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ajuste</a:t>
            </a:r>
            <a:r>
              <a:rPr sz="3200" b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sz="32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92533" y="6097525"/>
            <a:ext cx="567055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7534" y="762000"/>
            <a:ext cx="901205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75" dirty="0">
                <a:solidFill>
                  <a:srgbClr val="0070C0"/>
                </a:solidFill>
              </a:rPr>
              <a:t>Valor</a:t>
            </a:r>
            <a:r>
              <a:rPr sz="4800" b="1" spc="-65" dirty="0">
                <a:solidFill>
                  <a:srgbClr val="0070C0"/>
                </a:solidFill>
              </a:rPr>
              <a:t> </a:t>
            </a:r>
            <a:r>
              <a:rPr sz="4800" b="1" spc="75" dirty="0">
                <a:solidFill>
                  <a:srgbClr val="0070C0"/>
                </a:solidFill>
              </a:rPr>
              <a:t>calculado</a:t>
            </a:r>
            <a:r>
              <a:rPr sz="4800" b="1" spc="75" dirty="0">
                <a:solidFill>
                  <a:srgbClr val="0070C0"/>
                </a:solidFill>
              </a:rPr>
              <a:t>,</a:t>
            </a:r>
            <a:r>
              <a:rPr sz="4800" b="1" spc="-65" dirty="0">
                <a:solidFill>
                  <a:srgbClr val="0070C0"/>
                </a:solidFill>
              </a:rPr>
              <a:t> </a:t>
            </a:r>
            <a:r>
              <a:rPr sz="4800" b="1" spc="-270" dirty="0">
                <a:solidFill>
                  <a:srgbClr val="0070C0"/>
                </a:solidFill>
              </a:rPr>
              <a:t>VR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37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1016000" y="2040636"/>
            <a:ext cx="16078200" cy="59163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spcBef>
                <a:spcPts val="100"/>
              </a:spcBef>
              <a:buClr>
                <a:srgbClr val="A9A57A"/>
              </a:buClr>
              <a:buSzPct val="157142"/>
              <a:buChar char="•"/>
              <a:tabLst>
                <a:tab pos="241300" algn="l"/>
              </a:tabLst>
            </a:pPr>
            <a:r>
              <a:rPr sz="36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VR</a:t>
            </a:r>
            <a:r>
              <a:rPr lang="es-ES" sz="36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debe</a:t>
            </a:r>
            <a:r>
              <a:rPr sz="36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ser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preferiblemente</a:t>
            </a:r>
            <a:r>
              <a:rPr sz="36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menor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que</a:t>
            </a:r>
            <a:r>
              <a:rPr sz="36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voltaje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punto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codo</a:t>
            </a:r>
            <a:r>
              <a:rPr sz="36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  <a:p>
            <a:pPr marL="152400">
              <a:spcBef>
                <a:spcPts val="1485"/>
              </a:spcBef>
            </a:pP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C800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es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alrededor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0" dirty="0">
                <a:solidFill>
                  <a:srgbClr val="2E2B1F"/>
                </a:solidFill>
                <a:latin typeface="Microsoft Sans Serif"/>
                <a:cs typeface="Microsoft Sans Serif"/>
              </a:rPr>
              <a:t>430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55" dirty="0">
                <a:solidFill>
                  <a:srgbClr val="2E2B1F"/>
                </a:solidFill>
                <a:latin typeface="Microsoft Sans Serif"/>
                <a:cs typeface="Microsoft Sans Serif"/>
              </a:rPr>
              <a:t>V</a:t>
            </a:r>
            <a:r>
              <a:rPr sz="3600" b="1" spc="-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-5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152400">
              <a:spcBef>
                <a:spcPts val="1485"/>
              </a:spcBef>
            </a:pPr>
            <a:endParaRPr sz="3600" b="1" dirty="0">
              <a:latin typeface="Microsoft Sans Serif"/>
              <a:cs typeface="Microsoft Sans Serif"/>
            </a:endParaRPr>
          </a:p>
          <a:p>
            <a:pPr marL="240665" marR="195580" indent="-228600">
              <a:lnSpc>
                <a:spcPct val="137500"/>
              </a:lnSpc>
              <a:spcBef>
                <a:spcPts val="570"/>
              </a:spcBef>
              <a:buClr>
                <a:srgbClr val="A9A57A"/>
              </a:buClr>
              <a:buSzPct val="137500"/>
              <a:buChar char="•"/>
              <a:tabLst>
                <a:tab pos="241300" algn="l"/>
              </a:tabLst>
            </a:pPr>
            <a:r>
              <a:rPr sz="36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VR</a:t>
            </a:r>
            <a:r>
              <a:rPr lang="es-ES" sz="36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no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puede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exceder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voltaje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una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excitación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10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lang="es-ES" sz="3600" b="1" spc="-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(~</a:t>
            </a:r>
            <a:r>
              <a:rPr sz="36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900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10" dirty="0">
                <a:solidFill>
                  <a:srgbClr val="2E2B1F"/>
                </a:solidFill>
                <a:latin typeface="Microsoft Sans Serif"/>
                <a:cs typeface="Microsoft Sans Serif"/>
              </a:rPr>
              <a:t>V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para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C800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80" dirty="0">
                <a:solidFill>
                  <a:srgbClr val="2E2B1F"/>
                </a:solidFill>
                <a:latin typeface="Microsoft Sans Serif"/>
                <a:cs typeface="Microsoft Sans Serif"/>
              </a:rPr>
              <a:t>CT</a:t>
            </a:r>
            <a:r>
              <a:rPr sz="3600" b="1" spc="-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).</a:t>
            </a:r>
            <a:endParaRPr lang="es-ES" sz="3600" b="1" spc="-8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0665" marR="195580" indent="-228600">
              <a:lnSpc>
                <a:spcPct val="137500"/>
              </a:lnSpc>
              <a:spcBef>
                <a:spcPts val="570"/>
              </a:spcBef>
              <a:buClr>
                <a:srgbClr val="A9A57A"/>
              </a:buClr>
              <a:buSzPct val="137500"/>
              <a:buChar char="•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241300" marR="5080" indent="-228600">
              <a:lnSpc>
                <a:spcPct val="122200"/>
              </a:lnSpc>
              <a:spcBef>
                <a:spcPts val="570"/>
              </a:spcBef>
              <a:buClr>
                <a:srgbClr val="A9A57A"/>
              </a:buClr>
              <a:buSzPct val="122222"/>
              <a:buChar char="•"/>
              <a:tabLst>
                <a:tab pos="241300" algn="l"/>
              </a:tabLst>
            </a:pPr>
            <a:r>
              <a:rPr sz="3600" b="1" spc="-75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valor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práctico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es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90" dirty="0">
                <a:solidFill>
                  <a:srgbClr val="2E2B1F"/>
                </a:solidFill>
                <a:latin typeface="Microsoft Sans Serif"/>
                <a:cs typeface="Microsoft Sans Serif"/>
              </a:rPr>
              <a:t>VR&lt;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67%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V</a:t>
            </a:r>
            <a:r>
              <a:rPr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10</a:t>
            </a:r>
            <a:r>
              <a:rPr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voltaje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–0.67x(~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900V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para</a:t>
            </a:r>
            <a:r>
              <a:rPr lang="es-ES" sz="3600" b="1" spc="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C800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).</a:t>
            </a:r>
            <a:endParaRPr sz="3600" b="1" dirty="0">
              <a:latin typeface="Microsoft Sans Serif"/>
              <a:cs typeface="Microsoft Sans Serif"/>
            </a:endParaRPr>
          </a:p>
          <a:p>
            <a:pPr marL="241300" indent="-228600">
              <a:spcBef>
                <a:spcPts val="805"/>
              </a:spcBef>
              <a:buClr>
                <a:srgbClr val="A9A57A"/>
              </a:buClr>
              <a:buSzPct val="110000"/>
              <a:buChar char="•"/>
              <a:tabLst>
                <a:tab pos="241300" algn="l"/>
              </a:tabLst>
            </a:pPr>
            <a:r>
              <a:rPr sz="3600" b="1" spc="-100" dirty="0">
                <a:solidFill>
                  <a:srgbClr val="2E2B1F"/>
                </a:solidFill>
                <a:latin typeface="Microsoft Sans Serif"/>
                <a:cs typeface="Microsoft Sans Serif"/>
              </a:rPr>
              <a:t>VR&lt;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0,67x900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5" dirty="0">
                <a:solidFill>
                  <a:srgbClr val="2E2B1F"/>
                </a:solidFill>
                <a:latin typeface="Microsoft Sans Serif"/>
                <a:cs typeface="Microsoft Sans Serif"/>
              </a:rPr>
              <a:t>=603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80" dirty="0">
                <a:solidFill>
                  <a:srgbClr val="2E2B1F"/>
                </a:solidFill>
                <a:latin typeface="Microsoft Sans Serif"/>
                <a:cs typeface="Microsoft Sans Serif"/>
              </a:rPr>
              <a:t>V.</a:t>
            </a:r>
            <a:endParaRPr sz="36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78600" y="838200"/>
            <a:ext cx="473862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-30" dirty="0">
                <a:solidFill>
                  <a:srgbClr val="0070C0"/>
                </a:solidFill>
              </a:rPr>
              <a:t>Fallas</a:t>
            </a:r>
            <a:r>
              <a:rPr sz="4800" b="1" spc="-60" dirty="0">
                <a:solidFill>
                  <a:srgbClr val="0070C0"/>
                </a:solidFill>
              </a:rPr>
              <a:t> </a:t>
            </a:r>
            <a:r>
              <a:rPr sz="4800" b="1" spc="145" dirty="0">
                <a:solidFill>
                  <a:srgbClr val="0070C0"/>
                </a:solidFill>
              </a:rPr>
              <a:t>Internas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38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1701800" y="2494278"/>
            <a:ext cx="14401800" cy="50926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20500"/>
              </a:lnSpc>
              <a:spcBef>
                <a:spcPts val="100"/>
              </a:spcBef>
              <a:buClr>
                <a:srgbClr val="A9A57A"/>
              </a:buClr>
              <a:buSzPct val="133333"/>
              <a:buChar char="•"/>
              <a:tabLst>
                <a:tab pos="241300" algn="l"/>
              </a:tabLst>
            </a:pPr>
            <a:r>
              <a:rPr sz="36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Impedancia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típica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-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~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2000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ohm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" dirty="0">
                <a:solidFill>
                  <a:srgbClr val="2E2B1F"/>
                </a:solidFill>
                <a:latin typeface="Microsoft Sans Serif"/>
                <a:cs typeface="Microsoft Sans Serif"/>
              </a:rPr>
              <a:t>(1700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-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2600</a:t>
            </a:r>
            <a:r>
              <a:rPr lang="es-ES" sz="3600" b="1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Ω).</a:t>
            </a:r>
            <a:r>
              <a:rPr lang="es-ES"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Esto</a:t>
            </a:r>
            <a:r>
              <a:rPr sz="3600" b="1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puede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ser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tan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alto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como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0" dirty="0">
                <a:solidFill>
                  <a:srgbClr val="2E2B1F"/>
                </a:solidFill>
                <a:latin typeface="Microsoft Sans Serif"/>
                <a:cs typeface="Microsoft Sans Serif"/>
              </a:rPr>
              <a:t>5000Ω</a:t>
            </a:r>
            <a:r>
              <a:rPr sz="3600" b="1" spc="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2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1300" marR="5080" indent="-228600" algn="just">
              <a:lnSpc>
                <a:spcPct val="120500"/>
              </a:lnSpc>
              <a:spcBef>
                <a:spcPts val="100"/>
              </a:spcBef>
              <a:buClr>
                <a:srgbClr val="A9A57A"/>
              </a:buClr>
              <a:buSzPct val="133333"/>
              <a:buChar char="•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1460"/>
              </a:spcBef>
              <a:buClr>
                <a:srgbClr val="A9A57A"/>
              </a:buClr>
              <a:buSzPct val="155555"/>
              <a:buChar char="•"/>
              <a:tabLst>
                <a:tab pos="241300" algn="l"/>
              </a:tabLst>
            </a:pP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falla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total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puede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ser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tan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alta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como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200</a:t>
            </a:r>
            <a:r>
              <a:rPr lang="es-ES" sz="3600" b="1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A.</a:t>
            </a:r>
            <a:endParaRPr lang="es-ES" sz="3600" b="1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1460"/>
              </a:spcBef>
              <a:buClr>
                <a:srgbClr val="A9A57A"/>
              </a:buClr>
              <a:buSzPct val="155555"/>
              <a:buChar char="•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241300" marR="157480" indent="-228600" algn="just">
              <a:lnSpc>
                <a:spcPct val="132600"/>
              </a:lnSpc>
              <a:spcBef>
                <a:spcPts val="695"/>
              </a:spcBef>
              <a:buClr>
                <a:srgbClr val="A9A57A"/>
              </a:buClr>
              <a:buSzPct val="147368"/>
              <a:buChar char="•"/>
              <a:tabLst>
                <a:tab pos="241300" algn="l"/>
              </a:tabLst>
            </a:pPr>
            <a:r>
              <a:rPr sz="3600" b="1" spc="-80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voltaje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desarrollado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través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excede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voltaje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captación</a:t>
            </a:r>
            <a:r>
              <a:rPr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del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 </a:t>
            </a:r>
            <a:r>
              <a:rPr sz="3600" b="1" spc="15" dirty="0">
                <a:solidFill>
                  <a:srgbClr val="2E2B1F"/>
                </a:solidFill>
                <a:latin typeface="Microsoft Sans Serif"/>
                <a:cs typeface="Microsoft Sans Serif"/>
              </a:rPr>
              <a:t>y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también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la clasificación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de </a:t>
            </a:r>
            <a:r>
              <a:rPr sz="3600" b="1" spc="5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voltaje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lang="es-ES" sz="3600" b="1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0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CT</a:t>
            </a:r>
            <a:r>
              <a:rPr sz="3600" b="1" spc="-10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99122" y="508012"/>
            <a:ext cx="876046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85" dirty="0">
                <a:solidFill>
                  <a:srgbClr val="0070C0"/>
                </a:solidFill>
              </a:rPr>
              <a:t>Proteccion</a:t>
            </a:r>
            <a:r>
              <a:rPr sz="4800" b="1" spc="-55" dirty="0">
                <a:solidFill>
                  <a:srgbClr val="0070C0"/>
                </a:solidFill>
              </a:rPr>
              <a:t> </a:t>
            </a:r>
            <a:r>
              <a:rPr sz="4800" b="1" spc="55" dirty="0">
                <a:solidFill>
                  <a:srgbClr val="0070C0"/>
                </a:solidFill>
              </a:rPr>
              <a:t>al</a:t>
            </a:r>
            <a:r>
              <a:rPr sz="4800" b="1" spc="-55" dirty="0">
                <a:solidFill>
                  <a:srgbClr val="0070C0"/>
                </a:solidFill>
              </a:rPr>
              <a:t> </a:t>
            </a:r>
            <a:r>
              <a:rPr sz="4800" b="1" spc="105" dirty="0">
                <a:solidFill>
                  <a:srgbClr val="0070C0"/>
                </a:solidFill>
              </a:rPr>
              <a:t>sobrevoltaje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39</a:t>
            </a:fld>
            <a:endParaRPr spc="25" dirty="0"/>
          </a:p>
        </p:txBody>
      </p:sp>
      <p:sp>
        <p:nvSpPr>
          <p:cNvPr id="7" name="object 7"/>
          <p:cNvSpPr txBox="1"/>
          <p:nvPr/>
        </p:nvSpPr>
        <p:spPr>
          <a:xfrm>
            <a:off x="1092200" y="1856739"/>
            <a:ext cx="15773400" cy="28229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>
              <a:lnSpc>
                <a:spcPct val="126299"/>
              </a:lnSpc>
              <a:spcBef>
                <a:spcPts val="100"/>
              </a:spcBef>
              <a:buClr>
                <a:srgbClr val="A9A57A"/>
              </a:buClr>
              <a:buSzPct val="126315"/>
              <a:buChar char="•"/>
              <a:tabLst>
                <a:tab pos="241300" algn="l"/>
              </a:tabLst>
            </a:pPr>
            <a:r>
              <a:rPr sz="36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Las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resistencias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5" dirty="0">
                <a:solidFill>
                  <a:srgbClr val="2E2B1F"/>
                </a:solidFill>
                <a:latin typeface="Microsoft Sans Serif"/>
                <a:cs typeface="Microsoft Sans Serif"/>
              </a:rPr>
              <a:t>no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lineales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se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utilizan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para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limitar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3600" b="1" spc="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lang="es-ES" sz="3600" b="1" spc="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través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(</a:t>
            </a:r>
            <a:r>
              <a:rPr lang="es-ES" sz="3600" b="1" spc="6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Thyrite</a:t>
            </a:r>
            <a:r>
              <a:rPr sz="3600" b="1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varistor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MOV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).</a:t>
            </a:r>
            <a:endParaRPr lang="es-ES" sz="3600" b="1" spc="-1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0665" marR="5080" indent="-228600">
              <a:lnSpc>
                <a:spcPct val="126299"/>
              </a:lnSpc>
              <a:spcBef>
                <a:spcPts val="100"/>
              </a:spcBef>
              <a:buClr>
                <a:srgbClr val="A9A57A"/>
              </a:buClr>
              <a:buSzPct val="126315"/>
              <a:buChar char="•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240665" marR="1356995" indent="-228600">
              <a:lnSpc>
                <a:spcPct val="126299"/>
              </a:lnSpc>
              <a:spcBef>
                <a:spcPts val="575"/>
              </a:spcBef>
              <a:buClr>
                <a:srgbClr val="A9A57A"/>
              </a:buClr>
              <a:buSzPct val="126315"/>
              <a:buChar char="•"/>
              <a:tabLst>
                <a:tab pos="241300" algn="l"/>
              </a:tabLst>
            </a:pP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Un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usa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6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Thyrite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para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derivar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unidad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alta</a:t>
            </a:r>
            <a:r>
              <a:rPr lang="es-ES" sz="3600" b="1" spc="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impedancia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400" y="5238830"/>
            <a:ext cx="8481188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4665212" y="767559"/>
            <a:ext cx="86080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-50" dirty="0">
                <a:solidFill>
                  <a:srgbClr val="0070C0"/>
                </a:solidFill>
              </a:rPr>
              <a:t>Relé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10" dirty="0">
                <a:solidFill>
                  <a:srgbClr val="0070C0"/>
                </a:solidFill>
              </a:rPr>
              <a:t>de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00" dirty="0">
                <a:solidFill>
                  <a:srgbClr val="0070C0"/>
                </a:solidFill>
              </a:rPr>
              <a:t>alta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14" dirty="0">
                <a:solidFill>
                  <a:srgbClr val="0070C0"/>
                </a:solidFill>
              </a:rPr>
              <a:t>impedancia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40</a:t>
            </a:fld>
            <a:endParaRPr spc="25" dirty="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400" y="1828800"/>
            <a:ext cx="10134600" cy="739139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0" y="685800"/>
            <a:ext cx="6934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75" dirty="0">
                <a:solidFill>
                  <a:srgbClr val="0070C0"/>
                </a:solidFill>
              </a:rPr>
              <a:t>Sensibilidad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30" dirty="0">
                <a:solidFill>
                  <a:srgbClr val="0070C0"/>
                </a:solidFill>
              </a:rPr>
              <a:t>del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25" dirty="0">
                <a:solidFill>
                  <a:srgbClr val="0070C0"/>
                </a:solidFill>
              </a:rPr>
              <a:t>relé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41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1701800" y="2663164"/>
            <a:ext cx="14249400" cy="302647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 algn="just">
              <a:spcBef>
                <a:spcPts val="820"/>
              </a:spcBef>
              <a:buClr>
                <a:srgbClr val="A9A57A"/>
              </a:buClr>
              <a:buSzPct val="123076"/>
              <a:buChar char="•"/>
              <a:tabLst>
                <a:tab pos="241300" algn="l"/>
              </a:tabLst>
            </a:pPr>
            <a:r>
              <a:rPr sz="3600" b="1" spc="-40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5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10" dirty="0">
                <a:solidFill>
                  <a:srgbClr val="2E2B1F"/>
                </a:solidFill>
                <a:latin typeface="Microsoft Sans Serif"/>
                <a:cs typeface="Microsoft Sans Serif"/>
              </a:rPr>
              <a:t>requerida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para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IR=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V</a:t>
            </a:r>
            <a:r>
              <a:rPr sz="3600" b="1" spc="-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R/ZR</a:t>
            </a:r>
            <a:endParaRPr sz="3600" b="1" dirty="0"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2085"/>
              </a:spcBef>
              <a:buClr>
                <a:srgbClr val="A9A57A"/>
              </a:buClr>
              <a:buSzPct val="160000"/>
              <a:buChar char="•"/>
              <a:tabLst>
                <a:tab pos="241300" algn="l"/>
              </a:tabLst>
            </a:pP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excitación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todos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los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45" dirty="0">
                <a:solidFill>
                  <a:srgbClr val="2E2B1F"/>
                </a:solidFill>
                <a:latin typeface="Microsoft Sans Serif"/>
                <a:cs typeface="Microsoft Sans Serif"/>
              </a:rPr>
              <a:t>TC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35" dirty="0">
                <a:solidFill>
                  <a:srgbClr val="2E2B1F"/>
                </a:solidFill>
                <a:latin typeface="Microsoft Sans Serif"/>
                <a:cs typeface="Microsoft Sans Serif"/>
              </a:rPr>
              <a:t>VR</a:t>
            </a:r>
            <a:endParaRPr sz="3600" b="1" dirty="0"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1810"/>
              </a:spcBef>
              <a:buClr>
                <a:srgbClr val="A9A57A"/>
              </a:buClr>
              <a:buSzPct val="133333"/>
              <a:buChar char="•"/>
              <a:tabLst>
                <a:tab pos="241300" algn="l"/>
              </a:tabLst>
            </a:pP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" dirty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través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resistencia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30" dirty="0">
                <a:solidFill>
                  <a:srgbClr val="2E2B1F"/>
                </a:solidFill>
                <a:latin typeface="Microsoft Sans Serif"/>
                <a:cs typeface="Microsoft Sans Serif"/>
              </a:rPr>
              <a:t>no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lineal,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600" b="1" spc="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NR</a:t>
            </a:r>
            <a:r>
              <a:rPr lang="es-ES" sz="3600" b="1" spc="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600" b="1" spc="-10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65" dirty="0">
                <a:solidFill>
                  <a:srgbClr val="2E2B1F"/>
                </a:solidFill>
                <a:latin typeface="Microsoft Sans Serif"/>
                <a:cs typeface="Microsoft Sans Serif"/>
              </a:rPr>
              <a:t>VR</a:t>
            </a:r>
            <a:endParaRPr sz="3600" b="1" dirty="0"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1625"/>
              </a:spcBef>
              <a:buClr>
                <a:srgbClr val="A9A57A"/>
              </a:buClr>
              <a:buSzPct val="128000"/>
              <a:buChar char="•"/>
              <a:tabLst>
                <a:tab pos="241300" algn="l"/>
              </a:tabLst>
            </a:pPr>
            <a:r>
              <a:rPr sz="3600" b="1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35" dirty="0">
                <a:solidFill>
                  <a:srgbClr val="2E2B1F"/>
                </a:solidFill>
                <a:latin typeface="Microsoft Sans Serif"/>
                <a:cs typeface="Microsoft Sans Serif"/>
              </a:rPr>
              <a:t>mínima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falla</a:t>
            </a:r>
            <a:r>
              <a:rPr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lang="es-ES"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200" y="6067816"/>
            <a:ext cx="8077200" cy="48538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68800" y="533400"/>
            <a:ext cx="89128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-50" dirty="0">
                <a:solidFill>
                  <a:srgbClr val="0070C0"/>
                </a:solidFill>
              </a:rPr>
              <a:t>Relé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10" dirty="0">
                <a:solidFill>
                  <a:srgbClr val="0070C0"/>
                </a:solidFill>
              </a:rPr>
              <a:t>de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00" dirty="0">
                <a:solidFill>
                  <a:srgbClr val="0070C0"/>
                </a:solidFill>
              </a:rPr>
              <a:t>alta</a:t>
            </a:r>
            <a:r>
              <a:rPr sz="4800" b="1" spc="-40" dirty="0">
                <a:solidFill>
                  <a:srgbClr val="0070C0"/>
                </a:solidFill>
              </a:rPr>
              <a:t> </a:t>
            </a:r>
            <a:r>
              <a:rPr sz="4800" b="1" spc="114" dirty="0">
                <a:solidFill>
                  <a:srgbClr val="0070C0"/>
                </a:solidFill>
              </a:rPr>
              <a:t>impedancia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42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635000" y="1284888"/>
            <a:ext cx="16764000" cy="94564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41300" indent="-228600" algn="just">
              <a:spcBef>
                <a:spcPts val="64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r>
              <a:rPr sz="3600" b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Fácil</a:t>
            </a:r>
            <a:r>
              <a:rPr sz="3600" b="1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ajustar</a:t>
            </a:r>
            <a:r>
              <a:rPr sz="3600" b="1" spc="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lang="es-ES" sz="3600" b="1" spc="65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64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endParaRPr lang="es-ES" sz="3600" b="1" spc="65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64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r>
              <a:rPr sz="3600" b="1" spc="2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Todos</a:t>
            </a:r>
            <a:r>
              <a:rPr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C00000"/>
                </a:solidFill>
                <a:latin typeface="Microsoft Sans Serif"/>
                <a:cs typeface="Microsoft Sans Serif"/>
              </a:rPr>
              <a:t>los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20" dirty="0">
                <a:solidFill>
                  <a:srgbClr val="C00000"/>
                </a:solidFill>
                <a:latin typeface="Microsoft Sans Serif"/>
                <a:cs typeface="Microsoft Sans Serif"/>
              </a:rPr>
              <a:t>TC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están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conectados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en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paralelo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en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C00000"/>
                </a:solidFill>
                <a:latin typeface="Microsoft Sans Serif"/>
                <a:cs typeface="Microsoft Sans Serif"/>
              </a:rPr>
              <a:t>patio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maniobras</a:t>
            </a:r>
            <a:r>
              <a:rPr sz="3600" b="1" spc="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,</a:t>
            </a:r>
            <a:r>
              <a:rPr lang="es-ES" sz="3600" b="1" spc="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lo</a:t>
            </a:r>
            <a:r>
              <a:rPr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>
                <a:solidFill>
                  <a:srgbClr val="C00000"/>
                </a:solidFill>
                <a:latin typeface="Microsoft Sans Serif"/>
                <a:cs typeface="Microsoft Sans Serif"/>
              </a:rPr>
              <a:t>que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reduce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5" dirty="0">
                <a:solidFill>
                  <a:srgbClr val="C00000"/>
                </a:solidFill>
                <a:latin typeface="Microsoft Sans Serif"/>
                <a:cs typeface="Microsoft Sans Serif"/>
              </a:rPr>
              <a:t>longitud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los</a:t>
            </a:r>
            <a:r>
              <a:rPr sz="3600" b="1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cables.</a:t>
            </a:r>
            <a:endParaRPr lang="es-ES" sz="3600" b="1" spc="10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indent="-228600" algn="just">
              <a:spcBef>
                <a:spcPts val="64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endParaRPr lang="es-ES" sz="3600" b="1" spc="10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marR="5080" indent="-229235" algn="just">
              <a:spcBef>
                <a:spcPts val="77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r>
              <a:rPr lang="es-ES" sz="3600" b="1" spc="-13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Son deseables</a:t>
            </a:r>
            <a:r>
              <a:rPr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75" dirty="0">
                <a:solidFill>
                  <a:srgbClr val="C00000"/>
                </a:solidFill>
                <a:latin typeface="Microsoft Sans Serif"/>
                <a:cs typeface="Microsoft Sans Serif"/>
              </a:rPr>
              <a:t>TC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C00000"/>
                </a:solidFill>
                <a:latin typeface="Microsoft Sans Serif"/>
                <a:cs typeface="Microsoft Sans Serif"/>
              </a:rPr>
              <a:t>con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misma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relación</a:t>
            </a:r>
            <a:r>
              <a:rPr lang="es-ES" sz="3600" b="1" spc="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y</a:t>
            </a:r>
            <a:r>
              <a:rPr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características</a:t>
            </a:r>
            <a:r>
              <a:rPr sz="3600" b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similares</a:t>
            </a:r>
            <a:r>
              <a:rPr sz="3600" b="1" spc="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lang="es-ES" sz="3600" b="1" spc="55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marR="5080" indent="-229235" algn="just">
              <a:spcBef>
                <a:spcPts val="77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endParaRPr lang="es-ES" sz="3600" b="1" spc="55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marR="5080" indent="-229235" algn="just">
              <a:spcBef>
                <a:spcPts val="77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r>
              <a:rPr lang="es-ES" sz="3600" b="1" spc="-3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sensibilidad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se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reduce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con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9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muchos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-17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TC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6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en </a:t>
            </a:r>
            <a:r>
              <a:rPr lang="es-ES" sz="3600" b="1" spc="7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paralelo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y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con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largos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9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recorridos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cable.</a:t>
            </a:r>
          </a:p>
          <a:p>
            <a:pPr marL="241300" marR="5080" indent="-229235" algn="just">
              <a:spcBef>
                <a:spcPts val="77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endParaRPr lang="es-ES" sz="3600" b="1" spc="25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marR="5080" indent="-229235" algn="just">
              <a:spcBef>
                <a:spcPts val="77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r>
              <a:rPr lang="es-ES" sz="3600" b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Puede </a:t>
            </a:r>
            <a:r>
              <a:rPr lang="es-ES" sz="3600" b="1" spc="9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que </a:t>
            </a:r>
            <a:r>
              <a:rPr lang="es-ES" sz="3600" b="1" spc="114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no 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sea </a:t>
            </a:r>
            <a:r>
              <a:rPr lang="es-ES" sz="3600" b="1" spc="6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posible </a:t>
            </a:r>
            <a:r>
              <a:rPr lang="es-ES" sz="3600" b="1" spc="9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configurar </a:t>
            </a:r>
            <a:r>
              <a:rPr lang="es-ES" sz="3600" b="1" spc="3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el </a:t>
            </a:r>
            <a:r>
              <a:rPr lang="es-ES" sz="3600" b="1" spc="6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relé 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en </a:t>
            </a:r>
            <a:r>
              <a:rPr lang="es-ES" sz="3600" b="1" spc="12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un </a:t>
            </a:r>
            <a:r>
              <a:rPr lang="es-ES" sz="3600" b="1" spc="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6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con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4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relaciones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TI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6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más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bajas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y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 </a:t>
            </a:r>
            <a:r>
              <a:rPr lang="es-ES" sz="3600" b="1" spc="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falla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altas.</a:t>
            </a:r>
          </a:p>
          <a:p>
            <a:pPr marL="241300" marR="5080" indent="-229235" algn="just">
              <a:spcBef>
                <a:spcPts val="77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endParaRPr lang="es-ES" sz="3600" b="1" spc="30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marR="5080" indent="-229235" algn="just">
              <a:spcBef>
                <a:spcPts val="770"/>
              </a:spcBef>
              <a:buClr>
                <a:srgbClr val="A9A57A"/>
              </a:buClr>
              <a:buSzPct val="200000"/>
              <a:buChar char="•"/>
              <a:tabLst>
                <a:tab pos="241300" algn="l"/>
              </a:tabLst>
            </a:pPr>
            <a:r>
              <a:rPr lang="es-ES" sz="3600" b="1" spc="-15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Es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difícil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4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este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esquema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8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se</a:t>
            </a:r>
            <a:r>
              <a:rPr lang="es-ES" sz="3600" b="1" spc="-1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9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requiere conmutación</a:t>
            </a:r>
            <a:r>
              <a:rPr lang="es-ES" sz="3600" b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7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-1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3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zona.</a:t>
            </a:r>
            <a:endParaRPr lang="es-ES" sz="3600" b="1" dirty="0" smtClean="0">
              <a:solidFill>
                <a:srgbClr val="C00000"/>
              </a:solidFill>
              <a:latin typeface="Microsoft Sans Serif"/>
              <a:cs typeface="Microsoft Sans Serif"/>
            </a:endParaRPr>
          </a:p>
          <a:p>
            <a:pPr marL="241300" marR="1437640" indent="-229235" algn="just">
              <a:spcBef>
                <a:spcPts val="930"/>
              </a:spcBef>
              <a:buClr>
                <a:srgbClr val="A9A57A"/>
              </a:buClr>
              <a:buSzPct val="133333"/>
              <a:buChar char="•"/>
              <a:tabLst>
                <a:tab pos="241300" algn="l"/>
              </a:tabLst>
            </a:pPr>
            <a:endParaRPr sz="3600" b="1" dirty="0">
              <a:solidFill>
                <a:srgbClr val="C00000"/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ject 83"/>
          <p:cNvSpPr/>
          <p:nvPr/>
        </p:nvSpPr>
        <p:spPr>
          <a:xfrm>
            <a:off x="12892533" y="6097525"/>
            <a:ext cx="567055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>
            <a:spLocks noGrp="1"/>
          </p:cNvSpPr>
          <p:nvPr>
            <p:ph type="title"/>
          </p:nvPr>
        </p:nvSpPr>
        <p:spPr>
          <a:xfrm>
            <a:off x="4235444" y="445818"/>
            <a:ext cx="114274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65" dirty="0">
                <a:solidFill>
                  <a:srgbClr val="0070C0"/>
                </a:solidFill>
              </a:rPr>
              <a:t>Protección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de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lang="es-ES" sz="4800" b="1" spc="85" dirty="0" smtClean="0">
                <a:solidFill>
                  <a:srgbClr val="0070C0"/>
                </a:solidFill>
              </a:rPr>
              <a:t>barra</a:t>
            </a:r>
            <a:r>
              <a:rPr sz="4800" b="1" spc="-20" dirty="0" smtClean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de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60" dirty="0">
                <a:solidFill>
                  <a:srgbClr val="0070C0"/>
                </a:solidFill>
              </a:rPr>
              <a:t>baja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impedancia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96" name="object 9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43</a:t>
            </a:fld>
            <a:endParaRPr spc="25" dirty="0"/>
          </a:p>
        </p:txBody>
      </p:sp>
      <p:sp>
        <p:nvSpPr>
          <p:cNvPr id="85" name="object 85"/>
          <p:cNvSpPr txBox="1"/>
          <p:nvPr/>
        </p:nvSpPr>
        <p:spPr>
          <a:xfrm>
            <a:off x="1092200" y="1325371"/>
            <a:ext cx="15773400" cy="16416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>
              <a:lnSpc>
                <a:spcPct val="146700"/>
              </a:lnSpc>
              <a:spcBef>
                <a:spcPts val="100"/>
              </a:spcBef>
              <a:buClr>
                <a:srgbClr val="A9A57A"/>
              </a:buClr>
              <a:buSzPct val="146666"/>
              <a:buChar char="•"/>
              <a:tabLst>
                <a:tab pos="241300" algn="l"/>
              </a:tabLst>
            </a:pPr>
            <a:r>
              <a:rPr sz="3600" b="1" spc="-40" dirty="0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lugar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usar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resistencia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estabilizadora,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se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usan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devanados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restricción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</p:txBody>
      </p:sp>
      <p:pic>
        <p:nvPicPr>
          <p:cNvPr id="97" name="Imagen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600" y="3063812"/>
            <a:ext cx="10134599" cy="606742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92533" y="6097525"/>
            <a:ext cx="567055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22285" y="685800"/>
            <a:ext cx="876046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-45" dirty="0">
                <a:solidFill>
                  <a:srgbClr val="0070C0"/>
                </a:solidFill>
              </a:rPr>
              <a:t>Relé </a:t>
            </a:r>
            <a:r>
              <a:rPr sz="4800" b="1" spc="110" dirty="0">
                <a:solidFill>
                  <a:srgbClr val="0070C0"/>
                </a:solidFill>
              </a:rPr>
              <a:t>de</a:t>
            </a:r>
            <a:r>
              <a:rPr sz="4800" b="1" spc="-45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baja</a:t>
            </a:r>
            <a:r>
              <a:rPr sz="4800" b="1" spc="-45" dirty="0">
                <a:solidFill>
                  <a:srgbClr val="0070C0"/>
                </a:solidFill>
              </a:rPr>
              <a:t> </a:t>
            </a:r>
            <a:r>
              <a:rPr sz="4800" b="1" spc="110" dirty="0">
                <a:solidFill>
                  <a:srgbClr val="0070C0"/>
                </a:solidFill>
              </a:rPr>
              <a:t>impedancia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44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1016000" y="2067560"/>
            <a:ext cx="15849600" cy="3788472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0665" marR="1343660" indent="-228600" algn="just">
              <a:lnSpc>
                <a:spcPts val="4800"/>
              </a:lnSpc>
              <a:spcBef>
                <a:spcPts val="459"/>
              </a:spcBef>
              <a:buClr>
                <a:srgbClr val="A9A57A"/>
              </a:buClr>
              <a:buSzPct val="133333"/>
              <a:buChar char="•"/>
              <a:tabLst>
                <a:tab pos="241300" algn="l"/>
              </a:tabLst>
            </a:pPr>
            <a:r>
              <a:rPr sz="3600" b="1" spc="114" dirty="0">
                <a:solidFill>
                  <a:srgbClr val="2E2B1F"/>
                </a:solidFill>
                <a:latin typeface="Microsoft Sans Serif"/>
                <a:cs typeface="Microsoft Sans Serif"/>
              </a:rPr>
              <a:t>Otros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20" dirty="0">
                <a:solidFill>
                  <a:srgbClr val="2E2B1F"/>
                </a:solidFill>
                <a:latin typeface="Microsoft Sans Serif"/>
                <a:cs typeface="Microsoft Sans Serif"/>
              </a:rPr>
              <a:t>nombres: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diferencial</a:t>
            </a:r>
            <a:r>
              <a:rPr lang="es-ES" sz="3600" b="1" spc="9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polarizado</a:t>
            </a:r>
            <a:endParaRPr sz="3600" b="1" dirty="0">
              <a:latin typeface="Microsoft Sans Serif"/>
              <a:cs typeface="Microsoft Sans Serif"/>
            </a:endParaRPr>
          </a:p>
          <a:p>
            <a:pPr marL="139065" marR="1541145" algn="just">
              <a:lnSpc>
                <a:spcPct val="142900"/>
              </a:lnSpc>
              <a:spcBef>
                <a:spcPts val="555"/>
              </a:spcBef>
            </a:pPr>
            <a:r>
              <a:rPr sz="3600" b="1" spc="-50" dirty="0">
                <a:solidFill>
                  <a:srgbClr val="2E2B1F"/>
                </a:solidFill>
                <a:latin typeface="Microsoft Sans Serif"/>
                <a:cs typeface="Microsoft Sans Serif"/>
              </a:rPr>
              <a:t>(Relé</a:t>
            </a:r>
            <a:r>
              <a:rPr sz="3600" b="1" spc="-4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diferencial</a:t>
            </a:r>
            <a:r>
              <a:rPr sz="3600" b="1" spc="-4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con</a:t>
            </a:r>
            <a:r>
              <a:rPr sz="3600" b="1" spc="-4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polarización</a:t>
            </a:r>
            <a:r>
              <a:rPr lang="es-ES" sz="3600" b="1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porcentual</a:t>
            </a:r>
            <a:r>
              <a:rPr sz="3600" b="1" spc="9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)</a:t>
            </a:r>
            <a:endParaRPr lang="es-ES" sz="3600" b="1" spc="9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139065" marR="1541145" algn="just">
              <a:lnSpc>
                <a:spcPct val="142900"/>
              </a:lnSpc>
              <a:spcBef>
                <a:spcPts val="555"/>
              </a:spcBef>
            </a:pPr>
            <a:endParaRPr sz="3600" b="1" dirty="0">
              <a:latin typeface="Microsoft Sans Serif"/>
              <a:cs typeface="Microsoft Sans Serif"/>
            </a:endParaRPr>
          </a:p>
          <a:p>
            <a:pPr marL="240665" marR="5080" indent="-228600" algn="just">
              <a:lnSpc>
                <a:spcPct val="122900"/>
              </a:lnSpc>
              <a:spcBef>
                <a:spcPts val="105"/>
              </a:spcBef>
              <a:buClr>
                <a:srgbClr val="A9A57A"/>
              </a:buClr>
              <a:buSzPct val="137931"/>
              <a:buChar char="•"/>
              <a:tabLst>
                <a:tab pos="241300" algn="l"/>
              </a:tabLst>
            </a:pPr>
            <a:r>
              <a:rPr sz="3600" b="1" spc="-40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carga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es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baja: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14" dirty="0">
                <a:solidFill>
                  <a:srgbClr val="2E2B1F"/>
                </a:solidFill>
                <a:latin typeface="Microsoft Sans Serif"/>
                <a:cs typeface="Microsoft Sans Serif"/>
              </a:rPr>
              <a:t>menos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1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14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VA</a:t>
            </a:r>
            <a:r>
              <a:rPr lang="es-ES" sz="3600" b="1" spc="-14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8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por</a:t>
            </a:r>
            <a:r>
              <a:rPr sz="3600" b="1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cada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devanado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>
                <a:solidFill>
                  <a:srgbClr val="2E2B1F"/>
                </a:solidFill>
                <a:latin typeface="Microsoft Sans Serif"/>
                <a:cs typeface="Microsoft Sans Serif"/>
              </a:rPr>
              <a:t>restricción</a:t>
            </a:r>
            <a:endParaRPr sz="36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92533" y="6097525"/>
            <a:ext cx="567055" cy="414655"/>
          </a:xfrm>
          <a:custGeom>
            <a:avLst/>
            <a:gdLst/>
            <a:ahLst/>
            <a:cxnLst/>
            <a:rect l="l" t="t" r="r" b="b"/>
            <a:pathLst>
              <a:path w="567054" h="414654">
                <a:moveTo>
                  <a:pt x="80772" y="18288"/>
                </a:moveTo>
                <a:lnTo>
                  <a:pt x="79248" y="0"/>
                </a:lnTo>
                <a:lnTo>
                  <a:pt x="71628" y="0"/>
                </a:lnTo>
                <a:lnTo>
                  <a:pt x="62484" y="1524"/>
                </a:lnTo>
                <a:lnTo>
                  <a:pt x="54864" y="3048"/>
                </a:lnTo>
                <a:lnTo>
                  <a:pt x="48768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5052"/>
                </a:lnTo>
                <a:lnTo>
                  <a:pt x="12192" y="36576"/>
                </a:lnTo>
                <a:lnTo>
                  <a:pt x="9144" y="42672"/>
                </a:lnTo>
                <a:lnTo>
                  <a:pt x="6096" y="50292"/>
                </a:lnTo>
                <a:lnTo>
                  <a:pt x="3048" y="56388"/>
                </a:lnTo>
                <a:lnTo>
                  <a:pt x="1524" y="64008"/>
                </a:lnTo>
                <a:lnTo>
                  <a:pt x="0" y="73152"/>
                </a:lnTo>
                <a:lnTo>
                  <a:pt x="0" y="342900"/>
                </a:lnTo>
                <a:lnTo>
                  <a:pt x="1524" y="352044"/>
                </a:lnTo>
                <a:lnTo>
                  <a:pt x="3048" y="358140"/>
                </a:lnTo>
                <a:lnTo>
                  <a:pt x="9144" y="373380"/>
                </a:lnTo>
                <a:lnTo>
                  <a:pt x="12192" y="379476"/>
                </a:lnTo>
                <a:lnTo>
                  <a:pt x="13716" y="379476"/>
                </a:lnTo>
                <a:lnTo>
                  <a:pt x="13716" y="381000"/>
                </a:lnTo>
                <a:lnTo>
                  <a:pt x="18288" y="385572"/>
                </a:lnTo>
                <a:lnTo>
                  <a:pt x="18288" y="73152"/>
                </a:lnTo>
                <a:lnTo>
                  <a:pt x="19812" y="67056"/>
                </a:lnTo>
                <a:lnTo>
                  <a:pt x="21336" y="62484"/>
                </a:lnTo>
                <a:lnTo>
                  <a:pt x="22860" y="56388"/>
                </a:lnTo>
                <a:lnTo>
                  <a:pt x="25908" y="50292"/>
                </a:lnTo>
                <a:lnTo>
                  <a:pt x="28956" y="45720"/>
                </a:lnTo>
                <a:lnTo>
                  <a:pt x="28956" y="47244"/>
                </a:lnTo>
                <a:lnTo>
                  <a:pt x="35052" y="38709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50292" y="25908"/>
                </a:lnTo>
                <a:lnTo>
                  <a:pt x="56388" y="22860"/>
                </a:lnTo>
                <a:lnTo>
                  <a:pt x="68580" y="19812"/>
                </a:lnTo>
                <a:lnTo>
                  <a:pt x="74676" y="19812"/>
                </a:lnTo>
                <a:lnTo>
                  <a:pt x="80772" y="18288"/>
                </a:lnTo>
                <a:close/>
              </a:path>
              <a:path w="567054" h="414654">
                <a:moveTo>
                  <a:pt x="36576" y="377952"/>
                </a:moveTo>
                <a:lnTo>
                  <a:pt x="28956" y="368808"/>
                </a:lnTo>
                <a:lnTo>
                  <a:pt x="25908" y="364236"/>
                </a:lnTo>
                <a:lnTo>
                  <a:pt x="22860" y="358140"/>
                </a:lnTo>
                <a:lnTo>
                  <a:pt x="18288" y="339852"/>
                </a:lnTo>
                <a:lnTo>
                  <a:pt x="18288" y="385572"/>
                </a:lnTo>
                <a:lnTo>
                  <a:pt x="22860" y="390144"/>
                </a:lnTo>
                <a:lnTo>
                  <a:pt x="22860" y="391668"/>
                </a:lnTo>
                <a:lnTo>
                  <a:pt x="33528" y="400812"/>
                </a:lnTo>
                <a:lnTo>
                  <a:pt x="35052" y="400812"/>
                </a:lnTo>
                <a:lnTo>
                  <a:pt x="35052" y="377952"/>
                </a:lnTo>
                <a:lnTo>
                  <a:pt x="36576" y="377952"/>
                </a:lnTo>
                <a:close/>
              </a:path>
              <a:path w="567054" h="414654">
                <a:moveTo>
                  <a:pt x="36576" y="36576"/>
                </a:moveTo>
                <a:lnTo>
                  <a:pt x="35052" y="38100"/>
                </a:lnTo>
                <a:lnTo>
                  <a:pt x="36174" y="37137"/>
                </a:lnTo>
                <a:lnTo>
                  <a:pt x="36576" y="36576"/>
                </a:lnTo>
                <a:close/>
              </a:path>
              <a:path w="567054" h="414654">
                <a:moveTo>
                  <a:pt x="36174" y="37137"/>
                </a:moveTo>
                <a:lnTo>
                  <a:pt x="35052" y="38100"/>
                </a:lnTo>
                <a:lnTo>
                  <a:pt x="35052" y="38709"/>
                </a:lnTo>
                <a:lnTo>
                  <a:pt x="36174" y="37137"/>
                </a:lnTo>
                <a:close/>
              </a:path>
              <a:path w="567054" h="414654">
                <a:moveTo>
                  <a:pt x="80772" y="396240"/>
                </a:moveTo>
                <a:lnTo>
                  <a:pt x="73152" y="396240"/>
                </a:lnTo>
                <a:lnTo>
                  <a:pt x="54864" y="391668"/>
                </a:lnTo>
                <a:lnTo>
                  <a:pt x="45720" y="385572"/>
                </a:lnTo>
                <a:lnTo>
                  <a:pt x="35052" y="377952"/>
                </a:lnTo>
                <a:lnTo>
                  <a:pt x="35052" y="402336"/>
                </a:lnTo>
                <a:lnTo>
                  <a:pt x="42672" y="405384"/>
                </a:lnTo>
                <a:lnTo>
                  <a:pt x="48768" y="408432"/>
                </a:lnTo>
                <a:lnTo>
                  <a:pt x="56388" y="411480"/>
                </a:lnTo>
                <a:lnTo>
                  <a:pt x="71628" y="414528"/>
                </a:lnTo>
                <a:lnTo>
                  <a:pt x="79248" y="414528"/>
                </a:lnTo>
                <a:lnTo>
                  <a:pt x="80772" y="396240"/>
                </a:lnTo>
                <a:close/>
              </a:path>
              <a:path w="567054" h="414654">
                <a:moveTo>
                  <a:pt x="36576" y="36793"/>
                </a:moveTo>
                <a:lnTo>
                  <a:pt x="36576" y="36576"/>
                </a:lnTo>
                <a:lnTo>
                  <a:pt x="36174" y="37137"/>
                </a:lnTo>
                <a:lnTo>
                  <a:pt x="36576" y="36793"/>
                </a:lnTo>
                <a:close/>
              </a:path>
              <a:path w="567054" h="414654">
                <a:moveTo>
                  <a:pt x="553212" y="381000"/>
                </a:moveTo>
                <a:lnTo>
                  <a:pt x="553212" y="35052"/>
                </a:lnTo>
                <a:lnTo>
                  <a:pt x="544068" y="24384"/>
                </a:lnTo>
                <a:lnTo>
                  <a:pt x="542544" y="22860"/>
                </a:lnTo>
                <a:lnTo>
                  <a:pt x="531876" y="13716"/>
                </a:lnTo>
                <a:lnTo>
                  <a:pt x="530352" y="13716"/>
                </a:lnTo>
                <a:lnTo>
                  <a:pt x="524256" y="9144"/>
                </a:lnTo>
                <a:lnTo>
                  <a:pt x="516636" y="6096"/>
                </a:lnTo>
                <a:lnTo>
                  <a:pt x="510540" y="3048"/>
                </a:lnTo>
                <a:lnTo>
                  <a:pt x="501396" y="1524"/>
                </a:lnTo>
                <a:lnTo>
                  <a:pt x="493776" y="0"/>
                </a:lnTo>
                <a:lnTo>
                  <a:pt x="486156" y="0"/>
                </a:lnTo>
                <a:lnTo>
                  <a:pt x="486156" y="18288"/>
                </a:lnTo>
                <a:lnTo>
                  <a:pt x="493776" y="19812"/>
                </a:lnTo>
                <a:lnTo>
                  <a:pt x="499872" y="19812"/>
                </a:lnTo>
                <a:lnTo>
                  <a:pt x="504444" y="21336"/>
                </a:lnTo>
                <a:lnTo>
                  <a:pt x="510540" y="24384"/>
                </a:lnTo>
                <a:lnTo>
                  <a:pt x="516636" y="25908"/>
                </a:lnTo>
                <a:lnTo>
                  <a:pt x="521208" y="28956"/>
                </a:lnTo>
                <a:lnTo>
                  <a:pt x="521208" y="30262"/>
                </a:lnTo>
                <a:lnTo>
                  <a:pt x="528828" y="36793"/>
                </a:lnTo>
                <a:lnTo>
                  <a:pt x="528828" y="36576"/>
                </a:lnTo>
                <a:lnTo>
                  <a:pt x="530352" y="38100"/>
                </a:lnTo>
                <a:lnTo>
                  <a:pt x="530352" y="38354"/>
                </a:lnTo>
                <a:lnTo>
                  <a:pt x="537972" y="47244"/>
                </a:lnTo>
                <a:lnTo>
                  <a:pt x="537972" y="47752"/>
                </a:lnTo>
                <a:lnTo>
                  <a:pt x="541020" y="51816"/>
                </a:lnTo>
                <a:lnTo>
                  <a:pt x="542544" y="56388"/>
                </a:lnTo>
                <a:lnTo>
                  <a:pt x="545592" y="62484"/>
                </a:lnTo>
                <a:lnTo>
                  <a:pt x="547116" y="68580"/>
                </a:lnTo>
                <a:lnTo>
                  <a:pt x="547116" y="74676"/>
                </a:lnTo>
                <a:lnTo>
                  <a:pt x="548640" y="80772"/>
                </a:lnTo>
                <a:lnTo>
                  <a:pt x="548640" y="385572"/>
                </a:lnTo>
                <a:lnTo>
                  <a:pt x="553212" y="381000"/>
                </a:lnTo>
                <a:close/>
              </a:path>
              <a:path w="567054" h="414654">
                <a:moveTo>
                  <a:pt x="521208" y="407212"/>
                </a:moveTo>
                <a:lnTo>
                  <a:pt x="521208" y="385572"/>
                </a:lnTo>
                <a:lnTo>
                  <a:pt x="515112" y="388620"/>
                </a:lnTo>
                <a:lnTo>
                  <a:pt x="510540" y="391668"/>
                </a:lnTo>
                <a:lnTo>
                  <a:pt x="492252" y="396240"/>
                </a:lnTo>
                <a:lnTo>
                  <a:pt x="486156" y="396240"/>
                </a:lnTo>
                <a:lnTo>
                  <a:pt x="486156" y="414528"/>
                </a:lnTo>
                <a:lnTo>
                  <a:pt x="495300" y="414528"/>
                </a:lnTo>
                <a:lnTo>
                  <a:pt x="510540" y="411480"/>
                </a:lnTo>
                <a:lnTo>
                  <a:pt x="521208" y="407212"/>
                </a:lnTo>
                <a:close/>
              </a:path>
              <a:path w="567054" h="414654">
                <a:moveTo>
                  <a:pt x="521208" y="30262"/>
                </a:moveTo>
                <a:lnTo>
                  <a:pt x="521208" y="28956"/>
                </a:lnTo>
                <a:lnTo>
                  <a:pt x="519684" y="28956"/>
                </a:lnTo>
                <a:lnTo>
                  <a:pt x="521208" y="30262"/>
                </a:lnTo>
                <a:close/>
              </a:path>
              <a:path w="567054" h="414654">
                <a:moveTo>
                  <a:pt x="530352" y="402336"/>
                </a:moveTo>
                <a:lnTo>
                  <a:pt x="530352" y="377952"/>
                </a:lnTo>
                <a:lnTo>
                  <a:pt x="519684" y="385572"/>
                </a:lnTo>
                <a:lnTo>
                  <a:pt x="521208" y="385572"/>
                </a:lnTo>
                <a:lnTo>
                  <a:pt x="521208" y="407212"/>
                </a:lnTo>
                <a:lnTo>
                  <a:pt x="525780" y="405384"/>
                </a:lnTo>
                <a:lnTo>
                  <a:pt x="530352" y="402336"/>
                </a:lnTo>
                <a:close/>
              </a:path>
              <a:path w="567054" h="414654">
                <a:moveTo>
                  <a:pt x="530352" y="38100"/>
                </a:moveTo>
                <a:lnTo>
                  <a:pt x="528828" y="36576"/>
                </a:lnTo>
                <a:lnTo>
                  <a:pt x="529531" y="37396"/>
                </a:lnTo>
                <a:lnTo>
                  <a:pt x="530352" y="38100"/>
                </a:lnTo>
                <a:close/>
              </a:path>
              <a:path w="567054" h="414654">
                <a:moveTo>
                  <a:pt x="529531" y="37396"/>
                </a:moveTo>
                <a:lnTo>
                  <a:pt x="528828" y="36576"/>
                </a:lnTo>
                <a:lnTo>
                  <a:pt x="528828" y="36793"/>
                </a:lnTo>
                <a:lnTo>
                  <a:pt x="529531" y="37396"/>
                </a:lnTo>
                <a:close/>
              </a:path>
              <a:path w="567054" h="414654">
                <a:moveTo>
                  <a:pt x="537972" y="395586"/>
                </a:moveTo>
                <a:lnTo>
                  <a:pt x="537972" y="368808"/>
                </a:lnTo>
                <a:lnTo>
                  <a:pt x="528828" y="377952"/>
                </a:lnTo>
                <a:lnTo>
                  <a:pt x="530352" y="377952"/>
                </a:lnTo>
                <a:lnTo>
                  <a:pt x="530352" y="402336"/>
                </a:lnTo>
                <a:lnTo>
                  <a:pt x="531876" y="400812"/>
                </a:lnTo>
                <a:lnTo>
                  <a:pt x="537972" y="395586"/>
                </a:lnTo>
                <a:close/>
              </a:path>
              <a:path w="567054" h="414654">
                <a:moveTo>
                  <a:pt x="530352" y="38354"/>
                </a:moveTo>
                <a:lnTo>
                  <a:pt x="530352" y="38100"/>
                </a:lnTo>
                <a:lnTo>
                  <a:pt x="529531" y="37396"/>
                </a:lnTo>
                <a:lnTo>
                  <a:pt x="530352" y="38354"/>
                </a:lnTo>
                <a:close/>
              </a:path>
              <a:path w="567054" h="414654">
                <a:moveTo>
                  <a:pt x="537972" y="47752"/>
                </a:moveTo>
                <a:lnTo>
                  <a:pt x="537972" y="47244"/>
                </a:lnTo>
                <a:lnTo>
                  <a:pt x="536448" y="45720"/>
                </a:lnTo>
                <a:lnTo>
                  <a:pt x="537972" y="47752"/>
                </a:lnTo>
                <a:close/>
              </a:path>
              <a:path w="567054" h="414654">
                <a:moveTo>
                  <a:pt x="548640" y="385572"/>
                </a:moveTo>
                <a:lnTo>
                  <a:pt x="548640" y="333756"/>
                </a:lnTo>
                <a:lnTo>
                  <a:pt x="547116" y="341376"/>
                </a:lnTo>
                <a:lnTo>
                  <a:pt x="547116" y="347472"/>
                </a:lnTo>
                <a:lnTo>
                  <a:pt x="545592" y="353568"/>
                </a:lnTo>
                <a:lnTo>
                  <a:pt x="542544" y="359664"/>
                </a:lnTo>
                <a:lnTo>
                  <a:pt x="541020" y="364236"/>
                </a:lnTo>
                <a:lnTo>
                  <a:pt x="536448" y="368808"/>
                </a:lnTo>
                <a:lnTo>
                  <a:pt x="537972" y="368808"/>
                </a:lnTo>
                <a:lnTo>
                  <a:pt x="537972" y="395586"/>
                </a:lnTo>
                <a:lnTo>
                  <a:pt x="542544" y="391668"/>
                </a:lnTo>
                <a:lnTo>
                  <a:pt x="544068" y="391668"/>
                </a:lnTo>
                <a:lnTo>
                  <a:pt x="544068" y="390144"/>
                </a:lnTo>
                <a:lnTo>
                  <a:pt x="548640" y="385572"/>
                </a:lnTo>
                <a:close/>
              </a:path>
              <a:path w="567054" h="414654">
                <a:moveTo>
                  <a:pt x="566928" y="342900"/>
                </a:moveTo>
                <a:lnTo>
                  <a:pt x="566928" y="71628"/>
                </a:lnTo>
                <a:lnTo>
                  <a:pt x="563880" y="56388"/>
                </a:lnTo>
                <a:lnTo>
                  <a:pt x="557784" y="41148"/>
                </a:lnTo>
                <a:lnTo>
                  <a:pt x="553212" y="36576"/>
                </a:lnTo>
                <a:lnTo>
                  <a:pt x="553212" y="379476"/>
                </a:lnTo>
                <a:lnTo>
                  <a:pt x="557784" y="371856"/>
                </a:lnTo>
                <a:lnTo>
                  <a:pt x="560832" y="365760"/>
                </a:lnTo>
                <a:lnTo>
                  <a:pt x="563880" y="358140"/>
                </a:lnTo>
                <a:lnTo>
                  <a:pt x="566928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7600" y="685800"/>
            <a:ext cx="1363979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-40" dirty="0">
                <a:solidFill>
                  <a:srgbClr val="0070C0"/>
                </a:solidFill>
              </a:rPr>
              <a:t>Relé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diferencial</a:t>
            </a:r>
            <a:r>
              <a:rPr sz="4800" b="1" spc="-10" dirty="0">
                <a:solidFill>
                  <a:srgbClr val="0070C0"/>
                </a:solidFill>
              </a:rPr>
              <a:t> </a:t>
            </a:r>
            <a:r>
              <a:rPr sz="4800" b="1" spc="75" dirty="0">
                <a:solidFill>
                  <a:srgbClr val="0070C0"/>
                </a:solidFill>
              </a:rPr>
              <a:t>con</a:t>
            </a:r>
            <a:r>
              <a:rPr sz="4800" b="1" spc="-10" dirty="0">
                <a:solidFill>
                  <a:srgbClr val="0070C0"/>
                </a:solidFill>
              </a:rPr>
              <a:t> </a:t>
            </a:r>
            <a:r>
              <a:rPr sz="4800" b="1" spc="75" dirty="0">
                <a:solidFill>
                  <a:srgbClr val="0070C0"/>
                </a:solidFill>
              </a:rPr>
              <a:t>polarización</a:t>
            </a:r>
            <a:r>
              <a:rPr sz="4800" b="1" spc="-10" dirty="0">
                <a:solidFill>
                  <a:srgbClr val="0070C0"/>
                </a:solidFill>
              </a:rPr>
              <a:t> </a:t>
            </a:r>
            <a:r>
              <a:rPr sz="4800" b="1" spc="105" dirty="0">
                <a:solidFill>
                  <a:srgbClr val="0070C0"/>
                </a:solidFill>
              </a:rPr>
              <a:t>porcentual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45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1016000" y="1838178"/>
            <a:ext cx="15925800" cy="5490862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69900" indent="-457200">
              <a:spcBef>
                <a:spcPts val="675"/>
              </a:spcBef>
              <a:buClr>
                <a:srgbClr val="A9A57A"/>
              </a:buClr>
              <a:buSzPct val="147368"/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lang="es-ES" sz="3200" b="1" spc="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Corriente de </a:t>
            </a:r>
            <a:r>
              <a:rPr sz="3200" b="1" spc="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Opera</a:t>
            </a:r>
            <a:r>
              <a:rPr lang="es-ES" sz="3200" b="1" spc="7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cion</a:t>
            </a:r>
            <a:r>
              <a:rPr sz="3200" b="1" spc="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200" b="1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OP</a:t>
            </a:r>
            <a:r>
              <a:rPr sz="32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=</a:t>
            </a: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50" dirty="0">
                <a:solidFill>
                  <a:srgbClr val="2E2B1F"/>
                </a:solidFill>
                <a:latin typeface="Microsoft Sans Serif"/>
                <a:cs typeface="Microsoft Sans Serif"/>
              </a:rPr>
              <a:t>|</a:t>
            </a: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R1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+</a:t>
            </a: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R2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+</a:t>
            </a: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R3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+</a:t>
            </a: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1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1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R4|</a:t>
            </a:r>
            <a:endParaRPr lang="es-ES" sz="3200" b="1" spc="11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469900" indent="-457200">
              <a:spcBef>
                <a:spcPts val="675"/>
              </a:spcBef>
              <a:buClr>
                <a:srgbClr val="A9A57A"/>
              </a:buClr>
              <a:buSzPct val="147368"/>
              <a:buFont typeface="Wingdings" panose="05000000000000000000" pitchFamily="2" charset="2"/>
              <a:buChar char="q"/>
              <a:tabLst>
                <a:tab pos="241300" algn="l"/>
              </a:tabLst>
            </a:pPr>
            <a:endParaRPr sz="3200" b="1" dirty="0">
              <a:latin typeface="Microsoft Sans Serif"/>
              <a:cs typeface="Microsoft Sans Serif"/>
            </a:endParaRPr>
          </a:p>
          <a:p>
            <a:pPr marL="469900" indent="-457200">
              <a:spcBef>
                <a:spcPts val="1455"/>
              </a:spcBef>
              <a:buClr>
                <a:srgbClr val="A9A57A"/>
              </a:buClr>
              <a:buSzPct val="127272"/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lang="es-ES" sz="3200" b="1" spc="9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C</a:t>
            </a:r>
            <a:r>
              <a:rPr sz="3200" b="1" spc="9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orriente</a:t>
            </a:r>
            <a:r>
              <a:rPr sz="3200" b="1" spc="-1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restricción</a:t>
            </a:r>
            <a:r>
              <a:rPr sz="32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R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=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K[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210" dirty="0">
                <a:solidFill>
                  <a:srgbClr val="2E2B1F"/>
                </a:solidFill>
                <a:latin typeface="Microsoft Sans Serif"/>
                <a:cs typeface="Microsoft Sans Serif"/>
              </a:rPr>
              <a:t>|IR1|+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10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10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R2</a:t>
            </a:r>
            <a:r>
              <a:rPr sz="32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|+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1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1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R3|</a:t>
            </a:r>
            <a:r>
              <a:rPr lang="es-ES" sz="3200" b="1" spc="1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0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+|</a:t>
            </a:r>
            <a:r>
              <a:rPr sz="3200" b="1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50" dirty="0">
                <a:solidFill>
                  <a:srgbClr val="2E2B1F"/>
                </a:solidFill>
                <a:latin typeface="Microsoft Sans Serif"/>
                <a:cs typeface="Microsoft Sans Serif"/>
              </a:rPr>
              <a:t>IR4|]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110" dirty="0">
                <a:solidFill>
                  <a:srgbClr val="2E2B1F"/>
                </a:solidFill>
                <a:latin typeface="Microsoft Sans Serif"/>
                <a:cs typeface="Microsoft Sans Serif"/>
              </a:rPr>
              <a:t>K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=1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05" dirty="0">
                <a:solidFill>
                  <a:srgbClr val="2E2B1F"/>
                </a:solidFill>
                <a:latin typeface="Microsoft Sans Serif"/>
                <a:cs typeface="Microsoft Sans Serif"/>
              </a:rPr>
              <a:t>o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5" dirty="0">
                <a:solidFill>
                  <a:srgbClr val="2E2B1F"/>
                </a:solidFill>
                <a:latin typeface="Microsoft Sans Serif"/>
                <a:cs typeface="Microsoft Sans Serif"/>
              </a:rPr>
              <a:t>0,5</a:t>
            </a:r>
            <a:r>
              <a:rPr sz="32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según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20" dirty="0">
                <a:solidFill>
                  <a:srgbClr val="2E2B1F"/>
                </a:solidFill>
                <a:latin typeface="Microsoft Sans Serif"/>
                <a:cs typeface="Microsoft Sans Serif"/>
              </a:rPr>
              <a:t>tipo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endParaRPr sz="3200" b="1" dirty="0">
              <a:latin typeface="Microsoft Sans Serif"/>
              <a:cs typeface="Microsoft Sans Serif"/>
            </a:endParaRPr>
          </a:p>
          <a:p>
            <a:pPr marL="12700">
              <a:spcBef>
                <a:spcPts val="1895"/>
              </a:spcBef>
            </a:pPr>
            <a:r>
              <a:rPr sz="3200" b="1" spc="-70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100" dirty="0">
                <a:solidFill>
                  <a:srgbClr val="2E2B1F"/>
                </a:solidFill>
                <a:latin typeface="Microsoft Sans Serif"/>
                <a:cs typeface="Microsoft Sans Serif"/>
              </a:rPr>
              <a:t>%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pendiente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se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define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como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204" dirty="0">
                <a:solidFill>
                  <a:srgbClr val="2E2B1F"/>
                </a:solidFill>
                <a:latin typeface="Microsoft Sans Serif"/>
                <a:cs typeface="Microsoft Sans Serif"/>
              </a:rPr>
              <a:t>S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=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OP</a:t>
            </a:r>
            <a:r>
              <a:rPr sz="3200" b="1" spc="160" dirty="0">
                <a:solidFill>
                  <a:srgbClr val="2E2B1F"/>
                </a:solidFill>
                <a:latin typeface="Microsoft Sans Serif"/>
                <a:cs typeface="Microsoft Sans Serif"/>
              </a:rPr>
              <a:t>/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10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spc="-1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R</a:t>
            </a:r>
            <a:endParaRPr lang="es-ES" sz="3200" b="1" spc="-12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12700">
              <a:spcBef>
                <a:spcPts val="1895"/>
              </a:spcBef>
            </a:pPr>
            <a:endParaRPr sz="3200" b="1" dirty="0">
              <a:latin typeface="Microsoft Sans Serif"/>
              <a:cs typeface="Microsoft Sans Serif"/>
            </a:endParaRPr>
          </a:p>
          <a:p>
            <a:pPr marL="469265" marR="81915" indent="-457200">
              <a:lnSpc>
                <a:spcPct val="168000"/>
              </a:lnSpc>
              <a:spcBef>
                <a:spcPts val="60"/>
              </a:spcBef>
              <a:buClr>
                <a:srgbClr val="A9A57A"/>
              </a:buClr>
              <a:buSzPct val="140000"/>
              <a:buFont typeface="Wingdings" panose="05000000000000000000" pitchFamily="2" charset="2"/>
              <a:buChar char="q"/>
              <a:tabLst>
                <a:tab pos="241300" algn="l"/>
              </a:tabLst>
            </a:pPr>
            <a:r>
              <a:rPr sz="3200" b="1" spc="-85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funciona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si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200" b="1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OP</a:t>
            </a:r>
            <a:r>
              <a:rPr sz="32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&gt;</a:t>
            </a:r>
            <a:r>
              <a:rPr sz="32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2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S</a:t>
            </a:r>
            <a:r>
              <a:rPr sz="32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*(</a:t>
            </a:r>
            <a:r>
              <a:rPr sz="32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IR)/100</a:t>
            </a:r>
            <a:r>
              <a:rPr sz="32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endParaRPr lang="es-ES" sz="3200" b="1" spc="-1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12065" marR="81915">
              <a:lnSpc>
                <a:spcPct val="168000"/>
              </a:lnSpc>
              <a:spcBef>
                <a:spcPts val="60"/>
              </a:spcBef>
              <a:buClr>
                <a:srgbClr val="A9A57A"/>
              </a:buClr>
              <a:buSzPct val="140000"/>
              <a:tabLst>
                <a:tab pos="241300" algn="l"/>
              </a:tabLst>
            </a:pPr>
            <a:r>
              <a:rPr lang="es-ES" sz="3200" b="1" spc="5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S</a:t>
            </a:r>
            <a:r>
              <a:rPr sz="3200" b="1" spc="-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409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–</a:t>
            </a:r>
            <a:r>
              <a:rPr lang="es-ES" sz="3200" b="1" spc="409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5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ajuste</a:t>
            </a:r>
            <a:r>
              <a:rPr sz="32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85" dirty="0">
                <a:solidFill>
                  <a:srgbClr val="2E2B1F"/>
                </a:solidFill>
                <a:latin typeface="Microsoft Sans Serif"/>
                <a:cs typeface="Microsoft Sans Serif"/>
              </a:rPr>
              <a:t>como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valor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porcentual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5" dirty="0">
                <a:solidFill>
                  <a:srgbClr val="2E2B1F"/>
                </a:solidFill>
                <a:latin typeface="Microsoft Sans Serif"/>
                <a:cs typeface="Microsoft Sans Serif"/>
              </a:rPr>
              <a:t>en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2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2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endParaRPr sz="32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082800" y="592094"/>
            <a:ext cx="136398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40" dirty="0">
                <a:solidFill>
                  <a:srgbClr val="0070C0"/>
                </a:solidFill>
                <a:latin typeface="Microsoft Sans Serif"/>
                <a:cs typeface="Microsoft Sans Serif"/>
              </a:rPr>
              <a:t>Características</a:t>
            </a:r>
            <a:r>
              <a:rPr sz="4800" b="1" spc="-3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4800" b="1" spc="90" dirty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sz="4800" b="1" spc="-3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4800" b="1" spc="125" dirty="0">
                <a:solidFill>
                  <a:srgbClr val="0070C0"/>
                </a:solidFill>
                <a:latin typeface="Microsoft Sans Serif"/>
                <a:cs typeface="Microsoft Sans Serif"/>
              </a:rPr>
              <a:t>funcionamiento</a:t>
            </a:r>
            <a:r>
              <a:rPr sz="48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4800" b="1" spc="85" dirty="0">
                <a:solidFill>
                  <a:srgbClr val="0070C0"/>
                </a:solidFill>
                <a:latin typeface="Microsoft Sans Serif"/>
                <a:cs typeface="Microsoft Sans Serif"/>
              </a:rPr>
              <a:t>del</a:t>
            </a:r>
            <a:r>
              <a:rPr sz="4800" b="1" spc="-3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4800" b="1" spc="80" dirty="0">
                <a:solidFill>
                  <a:srgbClr val="0070C0"/>
                </a:solidFill>
                <a:latin typeface="Microsoft Sans Serif"/>
                <a:cs typeface="Microsoft Sans Serif"/>
              </a:rPr>
              <a:t>relé</a:t>
            </a:r>
            <a:endParaRPr sz="48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46</a:t>
            </a:fld>
            <a:endParaRPr spc="25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500" y="2438400"/>
            <a:ext cx="10058400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234433" y="588092"/>
            <a:ext cx="121158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40" dirty="0">
                <a:solidFill>
                  <a:srgbClr val="0070C0"/>
                </a:solidFill>
                <a:latin typeface="Microsoft Sans Serif"/>
                <a:cs typeface="Microsoft Sans Serif"/>
              </a:rPr>
              <a:t>Características</a:t>
            </a:r>
            <a:r>
              <a:rPr sz="4800" b="1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4800" b="1" spc="90" dirty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sz="48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4800" b="1" spc="95" dirty="0">
                <a:solidFill>
                  <a:srgbClr val="0070C0"/>
                </a:solidFill>
                <a:latin typeface="Microsoft Sans Serif"/>
                <a:cs typeface="Microsoft Sans Serif"/>
              </a:rPr>
              <a:t>pendientes</a:t>
            </a:r>
            <a:r>
              <a:rPr sz="4800" b="1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sz="4800" b="1" spc="110" dirty="0">
                <a:solidFill>
                  <a:srgbClr val="0070C0"/>
                </a:solidFill>
                <a:latin typeface="Microsoft Sans Serif"/>
                <a:cs typeface="Microsoft Sans Serif"/>
              </a:rPr>
              <a:t>múltiples</a:t>
            </a:r>
            <a:endParaRPr sz="48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47</a:t>
            </a:fld>
            <a:endParaRPr spc="25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00" y="2133600"/>
            <a:ext cx="10287001" cy="647699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40000" y="685800"/>
            <a:ext cx="1295399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35" dirty="0">
                <a:solidFill>
                  <a:srgbClr val="0070C0"/>
                </a:solidFill>
              </a:rPr>
              <a:t>Características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de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40" dirty="0">
                <a:solidFill>
                  <a:srgbClr val="0070C0"/>
                </a:solidFill>
              </a:rPr>
              <a:t>la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105" dirty="0">
                <a:solidFill>
                  <a:srgbClr val="0070C0"/>
                </a:solidFill>
              </a:rPr>
              <a:t>pendiente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80" dirty="0">
                <a:solidFill>
                  <a:srgbClr val="0070C0"/>
                </a:solidFill>
              </a:rPr>
              <a:t>del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75" dirty="0">
                <a:solidFill>
                  <a:srgbClr val="0070C0"/>
                </a:solidFill>
              </a:rPr>
              <a:t>relé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48</a:t>
            </a:fld>
            <a:endParaRPr spc="25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899" y="2667000"/>
            <a:ext cx="107442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72448" y="2618011"/>
            <a:ext cx="14935200" cy="348685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266700" marR="5080" indent="-228600">
              <a:lnSpc>
                <a:spcPct val="113900"/>
              </a:lnSpc>
              <a:spcBef>
                <a:spcPts val="620"/>
              </a:spcBef>
              <a:buClr>
                <a:srgbClr val="A9A57A"/>
              </a:buClr>
              <a:buSzPct val="120000"/>
              <a:buChar char="•"/>
            </a:pPr>
            <a:r>
              <a:rPr sz="3600" b="1" spc="-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La </a:t>
            </a:r>
            <a:r>
              <a:rPr sz="3600" b="1" spc="110" dirty="0">
                <a:solidFill>
                  <a:srgbClr val="2E2B1F"/>
                </a:solidFill>
                <a:latin typeface="Microsoft Sans Serif"/>
                <a:cs typeface="Microsoft Sans Serif"/>
              </a:rPr>
              <a:t>definición </a:t>
            </a:r>
            <a:r>
              <a:rPr sz="3600" b="1" spc="11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depende</a:t>
            </a:r>
            <a:r>
              <a:rPr sz="3600" b="1" spc="1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lang="es-ES" sz="3600" b="1" spc="9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1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fabricante</a:t>
            </a:r>
            <a:r>
              <a:rPr sz="3600" b="1" spc="-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y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65" dirty="0">
                <a:solidFill>
                  <a:srgbClr val="2E2B1F"/>
                </a:solidFill>
                <a:latin typeface="Microsoft Sans Serif"/>
                <a:cs typeface="Microsoft Sans Serif"/>
              </a:rPr>
              <a:t>tipo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relé</a:t>
            </a:r>
            <a:r>
              <a:rPr sz="3600" b="1" spc="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6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66700" marR="5080" indent="-228600">
              <a:lnSpc>
                <a:spcPct val="113900"/>
              </a:lnSpc>
              <a:spcBef>
                <a:spcPts val="620"/>
              </a:spcBef>
              <a:buClr>
                <a:srgbClr val="A9A57A"/>
              </a:buClr>
              <a:buSzPct val="120000"/>
              <a:buChar char="•"/>
            </a:pPr>
            <a:endParaRPr sz="3600" b="1" dirty="0">
              <a:latin typeface="Microsoft Sans Serif"/>
              <a:cs typeface="Microsoft Sans Serif"/>
            </a:endParaRPr>
          </a:p>
          <a:p>
            <a:pPr marL="266700" indent="-228600">
              <a:spcBef>
                <a:spcPts val="985"/>
              </a:spcBef>
              <a:buClr>
                <a:srgbClr val="A9A57A"/>
              </a:buClr>
              <a:buSzPct val="120000"/>
              <a:buChar char="•"/>
            </a:pP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Relé-1;</a:t>
            </a:r>
            <a:r>
              <a:rPr sz="36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IR=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9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[</a:t>
            </a:r>
            <a:r>
              <a:rPr lang="es-ES" sz="3600" b="1" spc="9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600" b="1" spc="9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1+</a:t>
            </a:r>
            <a:r>
              <a:rPr lang="es-ES" sz="3600" b="1" spc="9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600" b="1" spc="9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2</a:t>
            </a:r>
            <a:r>
              <a:rPr sz="3600" b="1" spc="90" dirty="0">
                <a:solidFill>
                  <a:srgbClr val="2E2B1F"/>
                </a:solidFill>
                <a:latin typeface="Microsoft Sans Serif"/>
                <a:cs typeface="Microsoft Sans Serif"/>
              </a:rPr>
              <a:t>]/2</a:t>
            </a:r>
            <a:endParaRPr sz="3600" b="1" dirty="0">
              <a:latin typeface="Microsoft Sans Serif"/>
              <a:cs typeface="Microsoft Sans Serif"/>
            </a:endParaRPr>
          </a:p>
          <a:p>
            <a:pPr marL="266700" indent="-228600">
              <a:spcBef>
                <a:spcPts val="860"/>
              </a:spcBef>
              <a:buClr>
                <a:srgbClr val="A9A57A"/>
              </a:buClr>
              <a:buSzPct val="120000"/>
              <a:buChar char="•"/>
            </a:pP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Relé-2; 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IR=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lang="es-ES"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1+</a:t>
            </a:r>
            <a:r>
              <a:rPr lang="es-ES"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</a:t>
            </a:r>
            <a:r>
              <a:rPr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2</a:t>
            </a:r>
            <a:endParaRPr sz="3600" b="1" dirty="0">
              <a:latin typeface="Microsoft Sans Serif"/>
              <a:cs typeface="Microsoft Sans Serif"/>
            </a:endParaRPr>
          </a:p>
          <a:p>
            <a:pPr marL="266700" indent="-228600">
              <a:spcBef>
                <a:spcPts val="865"/>
              </a:spcBef>
              <a:buClr>
                <a:srgbClr val="A9A57A"/>
              </a:buClr>
              <a:buSzPct val="105882"/>
              <a:buChar char="•"/>
            </a:pP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Relé-3;</a:t>
            </a:r>
            <a:r>
              <a:rPr sz="36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IR=</a:t>
            </a:r>
            <a:r>
              <a:rPr sz="36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Máx</a:t>
            </a:r>
            <a:r>
              <a:rPr sz="3600" b="1" spc="100" dirty="0">
                <a:solidFill>
                  <a:srgbClr val="2E2B1F"/>
                </a:solidFill>
                <a:latin typeface="Microsoft Sans Serif"/>
                <a:cs typeface="Microsoft Sans Serif"/>
              </a:rPr>
              <a:t>.[I1,I2]</a:t>
            </a:r>
            <a:endParaRPr sz="3600" b="1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49</a:t>
            </a:fld>
            <a:endParaRPr spc="25" dirty="0"/>
          </a:p>
        </p:txBody>
      </p:sp>
      <p:sp>
        <p:nvSpPr>
          <p:cNvPr id="6" name="Rectángulo 5"/>
          <p:cNvSpPr/>
          <p:nvPr/>
        </p:nvSpPr>
        <p:spPr>
          <a:xfrm>
            <a:off x="5740400" y="533400"/>
            <a:ext cx="67992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980"/>
              </a:spcBef>
            </a:pPr>
            <a:r>
              <a:rPr lang="es-ES" sz="4800" b="1" spc="85" dirty="0">
                <a:solidFill>
                  <a:srgbClr val="0070C0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4800" b="1" spc="-3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85" dirty="0">
                <a:solidFill>
                  <a:srgbClr val="0070C0"/>
                </a:solidFill>
                <a:latin typeface="Microsoft Sans Serif"/>
                <a:cs typeface="Microsoft Sans Serif"/>
              </a:rPr>
              <a:t>de</a:t>
            </a:r>
            <a:r>
              <a:rPr lang="es-ES" sz="4800" b="1" spc="-3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es-ES" sz="4800" b="1" spc="85" dirty="0">
                <a:solidFill>
                  <a:srgbClr val="0070C0"/>
                </a:solidFill>
                <a:latin typeface="Microsoft Sans Serif"/>
                <a:cs typeface="Microsoft Sans Serif"/>
              </a:rPr>
              <a:t>restricción</a:t>
            </a:r>
            <a:endParaRPr lang="es-ES" sz="4800" b="1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63800" y="762000"/>
            <a:ext cx="134874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25" dirty="0">
                <a:solidFill>
                  <a:srgbClr val="0070C0"/>
                </a:solidFill>
              </a:rPr>
              <a:t>Esquemas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de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95" dirty="0">
                <a:solidFill>
                  <a:srgbClr val="0070C0"/>
                </a:solidFill>
              </a:rPr>
              <a:t>protección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de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60" dirty="0">
                <a:solidFill>
                  <a:srgbClr val="0070C0"/>
                </a:solidFill>
              </a:rPr>
              <a:t>baja</a:t>
            </a:r>
            <a:r>
              <a:rPr sz="4800" b="1" spc="-15" dirty="0">
                <a:solidFill>
                  <a:srgbClr val="0070C0"/>
                </a:solidFill>
              </a:rPr>
              <a:t> </a:t>
            </a:r>
            <a:r>
              <a:rPr sz="4800" b="1" spc="85" dirty="0">
                <a:solidFill>
                  <a:srgbClr val="0070C0"/>
                </a:solidFill>
              </a:rPr>
              <a:t>impedancia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50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1016000" y="1914652"/>
            <a:ext cx="15773400" cy="375230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0665" marR="1382395" indent="-228600">
              <a:lnSpc>
                <a:spcPts val="4320"/>
              </a:lnSpc>
              <a:spcBef>
                <a:spcPts val="459"/>
              </a:spcBef>
              <a:buClr>
                <a:srgbClr val="A9A57A"/>
              </a:buClr>
              <a:buSzPct val="144000"/>
              <a:buChar char="•"/>
              <a:tabLst>
                <a:tab pos="241300" algn="l"/>
              </a:tabLst>
            </a:pP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Emplear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técnica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detección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lang="es-ES" sz="3600" b="1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fallas</a:t>
            </a:r>
            <a:r>
              <a:rPr sz="3600" b="1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externas</a:t>
            </a:r>
            <a:r>
              <a:rPr sz="3600" b="1" spc="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6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0665" marR="1382395" indent="-228600">
              <a:lnSpc>
                <a:spcPts val="4320"/>
              </a:lnSpc>
              <a:spcBef>
                <a:spcPts val="459"/>
              </a:spcBef>
              <a:buClr>
                <a:srgbClr val="A9A57A"/>
              </a:buClr>
              <a:buSzPct val="144000"/>
              <a:buChar char="•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240665" marR="714375" indent="-228600">
              <a:lnSpc>
                <a:spcPts val="4320"/>
              </a:lnSpc>
              <a:spcBef>
                <a:spcPts val="865"/>
              </a:spcBef>
              <a:buClr>
                <a:srgbClr val="A9A57A"/>
              </a:buClr>
              <a:buSzPct val="128571"/>
              <a:buChar char="•"/>
              <a:tabLst>
                <a:tab pos="241300" algn="l"/>
              </a:tabLst>
            </a:pPr>
            <a:r>
              <a:rPr sz="3600" b="1" spc="120" dirty="0">
                <a:solidFill>
                  <a:srgbClr val="2E2B1F"/>
                </a:solidFill>
                <a:latin typeface="Microsoft Sans Serif"/>
                <a:cs typeface="Microsoft Sans Serif"/>
              </a:rPr>
              <a:t>Durante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5" dirty="0">
                <a:solidFill>
                  <a:srgbClr val="2E2B1F"/>
                </a:solidFill>
                <a:latin typeface="Microsoft Sans Serif"/>
                <a:cs typeface="Microsoft Sans Serif"/>
              </a:rPr>
              <a:t>falla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05" dirty="0">
                <a:solidFill>
                  <a:srgbClr val="2E2B1F"/>
                </a:solidFill>
                <a:latin typeface="Microsoft Sans Serif"/>
                <a:cs typeface="Microsoft Sans Serif"/>
              </a:rPr>
              <a:t>externa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:</a:t>
            </a:r>
            <a:r>
              <a:rPr sz="3600" b="1" spc="-2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IOP</a:t>
            </a:r>
            <a:r>
              <a:rPr lang="es-ES" sz="3600" b="1" spc="3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será</a:t>
            </a:r>
            <a:r>
              <a:rPr sz="3600" b="1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cero</a:t>
            </a:r>
            <a:r>
              <a:rPr lang="es-ES" sz="3600" b="1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hasta</a:t>
            </a:r>
            <a:r>
              <a:rPr sz="3600" b="1" spc="-2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20" dirty="0">
                <a:solidFill>
                  <a:srgbClr val="2E2B1F"/>
                </a:solidFill>
                <a:latin typeface="Microsoft Sans Serif"/>
                <a:cs typeface="Microsoft Sans Serif"/>
              </a:rPr>
              <a:t>que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204" dirty="0">
                <a:solidFill>
                  <a:srgbClr val="2E2B1F"/>
                </a:solidFill>
                <a:latin typeface="Microsoft Sans Serif"/>
                <a:cs typeface="Microsoft Sans Serif"/>
              </a:rPr>
              <a:t>CT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se </a:t>
            </a:r>
            <a:r>
              <a:rPr sz="3600" b="1" spc="8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sature</a:t>
            </a:r>
            <a:r>
              <a:rPr sz="3600" b="1" spc="8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8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240665" marR="714375" indent="-228600">
              <a:lnSpc>
                <a:spcPts val="4320"/>
              </a:lnSpc>
              <a:spcBef>
                <a:spcPts val="865"/>
              </a:spcBef>
              <a:buClr>
                <a:srgbClr val="A9A57A"/>
              </a:buClr>
              <a:buSzPct val="128571"/>
              <a:buChar char="•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240665" marR="5080" indent="-228600">
              <a:lnSpc>
                <a:spcPts val="4320"/>
              </a:lnSpc>
              <a:spcBef>
                <a:spcPts val="665"/>
              </a:spcBef>
              <a:buClr>
                <a:srgbClr val="A9A57A"/>
              </a:buClr>
              <a:buSzPct val="156521"/>
              <a:buChar char="•"/>
              <a:tabLst>
                <a:tab pos="241300" algn="l"/>
              </a:tabLst>
            </a:pPr>
            <a:r>
              <a:rPr sz="3600" b="1" i="1" spc="-170" dirty="0">
                <a:solidFill>
                  <a:srgbClr val="C00000"/>
                </a:solidFill>
                <a:latin typeface="Microsoft Sans Serif"/>
                <a:cs typeface="Microsoft Sans Serif"/>
              </a:rPr>
              <a:t>CT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125" dirty="0">
                <a:solidFill>
                  <a:srgbClr val="C00000"/>
                </a:solidFill>
                <a:latin typeface="Microsoft Sans Serif"/>
                <a:cs typeface="Microsoft Sans Serif"/>
              </a:rPr>
              <a:t>no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se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85" dirty="0">
                <a:solidFill>
                  <a:srgbClr val="C00000"/>
                </a:solidFill>
                <a:latin typeface="Microsoft Sans Serif"/>
                <a:cs typeface="Microsoft Sans Serif"/>
              </a:rPr>
              <a:t>saturará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al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90" dirty="0">
                <a:solidFill>
                  <a:srgbClr val="C00000"/>
                </a:solidFill>
                <a:latin typeface="Microsoft Sans Serif"/>
                <a:cs typeface="Microsoft Sans Serif"/>
              </a:rPr>
              <a:t>menos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114" dirty="0">
                <a:solidFill>
                  <a:srgbClr val="C00000"/>
                </a:solidFill>
                <a:latin typeface="Microsoft Sans Serif"/>
                <a:cs typeface="Microsoft Sans Serif"/>
              </a:rPr>
              <a:t>durante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85" dirty="0" err="1">
                <a:solidFill>
                  <a:srgbClr val="C00000"/>
                </a:solidFill>
                <a:latin typeface="Microsoft Sans Serif"/>
                <a:cs typeface="Microsoft Sans Serif"/>
              </a:rPr>
              <a:t>unos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45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pocos</a:t>
            </a:r>
            <a:r>
              <a:rPr lang="es-ES" sz="3600" b="1" i="1" spc="45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90" dirty="0" err="1" smtClean="0">
                <a:solidFill>
                  <a:srgbClr val="C00000"/>
                </a:solidFill>
                <a:latin typeface="Microsoft Sans Serif"/>
                <a:cs typeface="Microsoft Sans Serif"/>
              </a:rPr>
              <a:t>ms</a:t>
            </a:r>
            <a:r>
              <a:rPr sz="3600" b="1" i="1" spc="-20" dirty="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50" dirty="0">
                <a:solidFill>
                  <a:srgbClr val="C00000"/>
                </a:solidFill>
                <a:latin typeface="Microsoft Sans Serif"/>
                <a:cs typeface="Microsoft Sans Serif"/>
              </a:rPr>
              <a:t>después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70" dirty="0">
                <a:solidFill>
                  <a:srgbClr val="C00000"/>
                </a:solidFill>
                <a:latin typeface="Microsoft Sans Serif"/>
                <a:cs typeface="Microsoft Sans Serif"/>
              </a:rPr>
              <a:t>del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65" dirty="0">
                <a:solidFill>
                  <a:srgbClr val="C00000"/>
                </a:solidFill>
                <a:latin typeface="Microsoft Sans Serif"/>
                <a:cs typeface="Microsoft Sans Serif"/>
              </a:rPr>
              <a:t>inicio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75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3600" b="1" i="1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la</a:t>
            </a:r>
            <a:r>
              <a:rPr sz="3600" b="1" i="1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3600" b="1" i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falla</a:t>
            </a:r>
            <a:r>
              <a:rPr sz="3600" b="1" i="1" spc="45" dirty="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sz="3600" b="1" i="1" dirty="0">
              <a:solidFill>
                <a:srgbClr val="C00000"/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2717" y="761258"/>
            <a:ext cx="789521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70" dirty="0">
                <a:solidFill>
                  <a:srgbClr val="0070C0"/>
                </a:solidFill>
              </a:rPr>
              <a:t>Saturación</a:t>
            </a:r>
            <a:r>
              <a:rPr sz="4800" b="1" spc="-60" dirty="0">
                <a:solidFill>
                  <a:srgbClr val="0070C0"/>
                </a:solidFill>
              </a:rPr>
              <a:t> </a:t>
            </a:r>
            <a:r>
              <a:rPr sz="4800" b="1" spc="100" dirty="0">
                <a:solidFill>
                  <a:srgbClr val="0070C0"/>
                </a:solidFill>
              </a:rPr>
              <a:t>de</a:t>
            </a:r>
            <a:r>
              <a:rPr sz="4800" b="1" spc="-60" dirty="0">
                <a:solidFill>
                  <a:srgbClr val="0070C0"/>
                </a:solidFill>
              </a:rPr>
              <a:t> </a:t>
            </a:r>
            <a:r>
              <a:rPr sz="4800" b="1" spc="-220" dirty="0">
                <a:solidFill>
                  <a:srgbClr val="0070C0"/>
                </a:solidFill>
              </a:rPr>
              <a:t>TC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51</a:t>
            </a:fld>
            <a:endParaRPr spc="25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799" y="1752600"/>
            <a:ext cx="8534401" cy="56388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778000" y="7631254"/>
            <a:ext cx="14097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>
                <a:solidFill>
                  <a:srgbClr val="0070C0"/>
                </a:solidFill>
              </a:rPr>
              <a:t>Seguridad</a:t>
            </a:r>
          </a:p>
          <a:p>
            <a:r>
              <a:rPr lang="es-ES" sz="3600" b="1" dirty="0" smtClean="0">
                <a:solidFill>
                  <a:srgbClr val="0070C0"/>
                </a:solidFill>
              </a:rPr>
              <a:t>• Aumentar la pendiente para fallas de alta corrientes</a:t>
            </a:r>
            <a:endParaRPr lang="es-E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39615" y="591045"/>
            <a:ext cx="944626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105" dirty="0">
                <a:solidFill>
                  <a:srgbClr val="0070C0"/>
                </a:solidFill>
              </a:rPr>
              <a:t>Principio</a:t>
            </a:r>
            <a:r>
              <a:rPr sz="4800" b="1" spc="-110" dirty="0">
                <a:solidFill>
                  <a:srgbClr val="0070C0"/>
                </a:solidFill>
              </a:rPr>
              <a:t> </a:t>
            </a:r>
            <a:r>
              <a:rPr sz="4800" b="1" spc="105" dirty="0">
                <a:solidFill>
                  <a:srgbClr val="0070C0"/>
                </a:solidFill>
              </a:rPr>
              <a:t>direccional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52</a:t>
            </a:fld>
            <a:endParaRPr spc="25" dirty="0"/>
          </a:p>
        </p:txBody>
      </p:sp>
      <p:sp>
        <p:nvSpPr>
          <p:cNvPr id="10" name="object 10"/>
          <p:cNvSpPr txBox="1"/>
          <p:nvPr/>
        </p:nvSpPr>
        <p:spPr>
          <a:xfrm>
            <a:off x="939800" y="2247900"/>
            <a:ext cx="1600200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 algn="just">
              <a:buClr>
                <a:srgbClr val="A9A57A"/>
              </a:buClr>
              <a:buSzPct val="141176"/>
              <a:buChar char="-"/>
              <a:tabLst>
                <a:tab pos="286385" algn="l"/>
                <a:tab pos="287020" algn="l"/>
              </a:tabLst>
            </a:pPr>
            <a:r>
              <a:rPr sz="3600" b="1" spc="5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Compar</a:t>
            </a:r>
            <a:r>
              <a:rPr lang="es-ES"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a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dirección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flujo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  <a:p>
            <a:pPr marL="287020" indent="-274320" algn="just">
              <a:buClr>
                <a:srgbClr val="A9A57A"/>
              </a:buClr>
              <a:buSzPct val="150000"/>
              <a:buChar char="-"/>
              <a:tabLst>
                <a:tab pos="286385" algn="l"/>
                <a:tab pos="287020" algn="l"/>
              </a:tabLst>
            </a:pP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Los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relés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utilizan</a:t>
            </a:r>
            <a:r>
              <a:rPr sz="36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diferentes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70" dirty="0">
                <a:solidFill>
                  <a:srgbClr val="2E2B1F"/>
                </a:solidFill>
                <a:latin typeface="Microsoft Sans Serif"/>
                <a:cs typeface="Microsoft Sans Serif"/>
              </a:rPr>
              <a:t>algoritmos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para</a:t>
            </a:r>
            <a:r>
              <a:rPr sz="36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decidir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la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direccionalidad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3919537"/>
            <a:ext cx="4495800" cy="4462463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43633" y="533400"/>
            <a:ext cx="1067053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800" b="1" spc="-50" dirty="0">
                <a:solidFill>
                  <a:srgbClr val="0070C0"/>
                </a:solidFill>
              </a:rPr>
              <a:t>Relés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150" dirty="0">
                <a:solidFill>
                  <a:srgbClr val="0070C0"/>
                </a:solidFill>
              </a:rPr>
              <a:t>modernos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105" dirty="0">
                <a:solidFill>
                  <a:srgbClr val="0070C0"/>
                </a:solidFill>
              </a:rPr>
              <a:t>de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75" dirty="0">
                <a:solidFill>
                  <a:srgbClr val="0070C0"/>
                </a:solidFill>
              </a:rPr>
              <a:t>baja</a:t>
            </a:r>
            <a:r>
              <a:rPr sz="4800" b="1" spc="-20" dirty="0">
                <a:solidFill>
                  <a:srgbClr val="0070C0"/>
                </a:solidFill>
              </a:rPr>
              <a:t> </a:t>
            </a:r>
            <a:r>
              <a:rPr sz="4800" b="1" spc="105" dirty="0">
                <a:solidFill>
                  <a:srgbClr val="0070C0"/>
                </a:solidFill>
              </a:rPr>
              <a:t>impedancia</a:t>
            </a:r>
            <a:endParaRPr sz="4800" b="1" dirty="0">
              <a:solidFill>
                <a:srgbClr val="0070C0"/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24016878" y="6123913"/>
            <a:ext cx="600569" cy="305853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spcBef>
                <a:spcPts val="225"/>
              </a:spcBef>
            </a:pPr>
            <a:fld id="{81D60167-4931-47E6-BA6A-407CBD079E47}" type="slidenum">
              <a:rPr spc="25" dirty="0"/>
              <a:pPr marL="38100">
                <a:spcBef>
                  <a:spcPts val="225"/>
                </a:spcBef>
              </a:pPr>
              <a:t>53</a:t>
            </a:fld>
            <a:endParaRPr spc="25" dirty="0"/>
          </a:p>
        </p:txBody>
      </p:sp>
      <p:sp>
        <p:nvSpPr>
          <p:cNvPr id="4" name="object 4"/>
          <p:cNvSpPr txBox="1"/>
          <p:nvPr/>
        </p:nvSpPr>
        <p:spPr>
          <a:xfrm>
            <a:off x="711199" y="1676400"/>
            <a:ext cx="16535400" cy="7584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571500" algn="just">
              <a:spcBef>
                <a:spcPts val="100"/>
              </a:spcBef>
              <a:buClr>
                <a:srgbClr val="A9A57A"/>
              </a:buClr>
              <a:buSzPct val="162962"/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Permite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5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uso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diferentes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relaciones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70" dirty="0">
                <a:solidFill>
                  <a:srgbClr val="2E2B1F"/>
                </a:solidFill>
                <a:latin typeface="Microsoft Sans Serif"/>
                <a:cs typeface="Microsoft Sans Serif"/>
              </a:rPr>
              <a:t>CT: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cualquier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esquema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baja</a:t>
            </a:r>
            <a:r>
              <a:rPr lang="es-ES" sz="3600" b="1" spc="3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impedancia</a:t>
            </a:r>
            <a:r>
              <a:rPr sz="3600" b="1" spc="-2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puede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usar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15" dirty="0">
                <a:solidFill>
                  <a:srgbClr val="2E2B1F"/>
                </a:solidFill>
                <a:latin typeface="Microsoft Sans Serif"/>
                <a:cs typeface="Microsoft Sans Serif"/>
              </a:rPr>
              <a:t>Aux.</a:t>
            </a:r>
            <a:r>
              <a:rPr sz="3600" b="1" spc="-2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70" dirty="0">
                <a:solidFill>
                  <a:srgbClr val="2E2B1F"/>
                </a:solidFill>
                <a:latin typeface="Microsoft Sans Serif"/>
                <a:cs typeface="Microsoft Sans Serif"/>
              </a:rPr>
              <a:t>CT</a:t>
            </a:r>
            <a:r>
              <a:rPr sz="3600" b="1" spc="-7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-7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584200" indent="-571500" algn="just">
              <a:spcBef>
                <a:spcPts val="100"/>
              </a:spcBef>
              <a:buClr>
                <a:srgbClr val="A9A57A"/>
              </a:buClr>
              <a:buSzPct val="162962"/>
              <a:buFont typeface="Wingdings" panose="05000000000000000000" pitchFamily="2" charset="2"/>
              <a:buChar char="Ø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583565" indent="-571500" algn="just">
              <a:spcBef>
                <a:spcPts val="1495"/>
              </a:spcBef>
              <a:buClr>
                <a:srgbClr val="A9A57A"/>
              </a:buClr>
              <a:buSzPct val="157142"/>
              <a:buFont typeface="Wingdings" panose="05000000000000000000" pitchFamily="2" charset="2"/>
              <a:buChar char="Ø"/>
              <a:tabLst>
                <a:tab pos="311150" algn="l"/>
                <a:tab pos="311785" algn="l"/>
              </a:tabLst>
            </a:pP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Corrección</a:t>
            </a:r>
            <a:r>
              <a:rPr sz="3600" b="1" spc="-3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3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polaridad</a:t>
            </a:r>
            <a:r>
              <a:rPr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5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583565" indent="-571500" algn="just">
              <a:spcBef>
                <a:spcPts val="1495"/>
              </a:spcBef>
              <a:buClr>
                <a:srgbClr val="A9A57A"/>
              </a:buClr>
              <a:buSzPct val="157142"/>
              <a:buFont typeface="Wingdings" panose="05000000000000000000" pitchFamily="2" charset="2"/>
              <a:buChar char="Ø"/>
              <a:tabLst>
                <a:tab pos="311150" algn="l"/>
                <a:tab pos="311785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583565" marR="5080" indent="-571500" algn="just">
              <a:spcBef>
                <a:spcPts val="530"/>
              </a:spcBef>
              <a:buClr>
                <a:srgbClr val="A9A57A"/>
              </a:buClr>
              <a:buSzPct val="157142"/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Detección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corriente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diferencial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0" dirty="0">
                <a:solidFill>
                  <a:srgbClr val="2E2B1F"/>
                </a:solidFill>
                <a:latin typeface="Microsoft Sans Serif"/>
                <a:cs typeface="Microsoft Sans Serif"/>
              </a:rPr>
              <a:t>baja: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esquema</a:t>
            </a:r>
            <a:r>
              <a:rPr sz="3600" b="1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detección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circuito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abierto</a:t>
            </a:r>
            <a:r>
              <a:rPr lang="es-ES" sz="3600" b="1" spc="6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-75" dirty="0">
                <a:solidFill>
                  <a:srgbClr val="2E2B1F"/>
                </a:solidFill>
                <a:latin typeface="Microsoft Sans Serif"/>
                <a:cs typeface="Microsoft Sans Serif"/>
              </a:rPr>
              <a:t>TC</a:t>
            </a:r>
            <a:r>
              <a:rPr sz="3600" b="1" spc="-7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-75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583565" marR="5080" indent="-571500" algn="just">
              <a:spcBef>
                <a:spcPts val="530"/>
              </a:spcBef>
              <a:buClr>
                <a:srgbClr val="A9A57A"/>
              </a:buClr>
              <a:buSzPct val="157142"/>
              <a:buFont typeface="Wingdings" panose="05000000000000000000" pitchFamily="2" charset="2"/>
              <a:buChar char="Ø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584200" indent="-571500" algn="just">
              <a:spcBef>
                <a:spcPts val="1290"/>
              </a:spcBef>
              <a:buClr>
                <a:srgbClr val="A9A57A"/>
              </a:buClr>
              <a:buSzPct val="137500"/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Disposición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para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supervisar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30" dirty="0">
                <a:solidFill>
                  <a:srgbClr val="2E2B1F"/>
                </a:solidFill>
                <a:latin typeface="Microsoft Sans Serif"/>
                <a:cs typeface="Microsoft Sans Serif"/>
              </a:rPr>
              <a:t>el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diferencial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con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elementos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tensión</a:t>
            </a:r>
            <a:r>
              <a:rPr sz="3600" b="1" spc="50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lang="es-ES" sz="3600" b="1" spc="50" dirty="0" smtClean="0">
              <a:solidFill>
                <a:srgbClr val="2E2B1F"/>
              </a:solidFill>
              <a:latin typeface="Microsoft Sans Serif"/>
              <a:cs typeface="Microsoft Sans Serif"/>
            </a:endParaRPr>
          </a:p>
          <a:p>
            <a:pPr marL="584200" indent="-571500" algn="just">
              <a:spcBef>
                <a:spcPts val="1290"/>
              </a:spcBef>
              <a:buClr>
                <a:srgbClr val="A9A57A"/>
              </a:buClr>
              <a:buSzPct val="137500"/>
              <a:buFont typeface="Wingdings" panose="05000000000000000000" pitchFamily="2" charset="2"/>
              <a:buChar char="Ø"/>
              <a:tabLst>
                <a:tab pos="241300" algn="l"/>
              </a:tabLst>
            </a:pPr>
            <a:endParaRPr sz="3600" b="1" dirty="0">
              <a:latin typeface="Microsoft Sans Serif"/>
              <a:cs typeface="Microsoft Sans Serif"/>
            </a:endParaRPr>
          </a:p>
          <a:p>
            <a:pPr marL="583565" marR="709295" indent="-571500" algn="just">
              <a:spcBef>
                <a:spcPts val="505"/>
              </a:spcBef>
              <a:buClr>
                <a:srgbClr val="A9A57A"/>
              </a:buClr>
              <a:buSzPct val="146666"/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3600" b="1" spc="35" dirty="0">
                <a:solidFill>
                  <a:srgbClr val="2E2B1F"/>
                </a:solidFill>
                <a:latin typeface="Microsoft Sans Serif"/>
                <a:cs typeface="Microsoft Sans Serif"/>
              </a:rPr>
              <a:t>Registro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20" dirty="0">
                <a:solidFill>
                  <a:srgbClr val="2E2B1F"/>
                </a:solidFill>
                <a:latin typeface="Microsoft Sans Serif"/>
                <a:cs typeface="Microsoft Sans Serif"/>
              </a:rPr>
              <a:t>fallas,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medición,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otras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protecciones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de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 err="1">
                <a:solidFill>
                  <a:srgbClr val="2E2B1F"/>
                </a:solidFill>
                <a:latin typeface="Microsoft Sans Serif"/>
                <a:cs typeface="Microsoft Sans Serif"/>
              </a:rPr>
              <a:t>protección</a:t>
            </a:r>
            <a:r>
              <a:rPr sz="3600" b="1" spc="-1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5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como</a:t>
            </a:r>
            <a:r>
              <a:rPr lang="es-ES" sz="3600" b="1" spc="65" dirty="0" smtClean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0" dirty="0" err="1" smtClean="0">
                <a:solidFill>
                  <a:srgbClr val="2E2B1F"/>
                </a:solidFill>
                <a:latin typeface="Microsoft Sans Serif"/>
                <a:cs typeface="Microsoft Sans Serif"/>
              </a:rPr>
              <a:t>sobrecorriente</a:t>
            </a:r>
            <a:r>
              <a:rPr sz="3600" b="1" spc="50" dirty="0">
                <a:solidFill>
                  <a:srgbClr val="2E2B1F"/>
                </a:solidFill>
                <a:latin typeface="Microsoft Sans Serif"/>
                <a:cs typeface="Microsoft Sans Serif"/>
              </a:rPr>
              <a:t>,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55" dirty="0">
                <a:solidFill>
                  <a:srgbClr val="2E2B1F"/>
                </a:solidFill>
                <a:latin typeface="Microsoft Sans Serif"/>
                <a:cs typeface="Microsoft Sans Serif"/>
              </a:rPr>
              <a:t>protección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60" dirty="0">
                <a:solidFill>
                  <a:srgbClr val="2E2B1F"/>
                </a:solidFill>
                <a:latin typeface="Microsoft Sans Serif"/>
                <a:cs typeface="Microsoft Sans Serif"/>
              </a:rPr>
              <a:t>contra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0" dirty="0">
                <a:solidFill>
                  <a:srgbClr val="2E2B1F"/>
                </a:solidFill>
                <a:latin typeface="Microsoft Sans Serif"/>
                <a:cs typeface="Microsoft Sans Serif"/>
              </a:rPr>
              <a:t>falla</a:t>
            </a:r>
            <a:r>
              <a:rPr sz="3600" b="1" spc="-10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45" dirty="0">
                <a:solidFill>
                  <a:srgbClr val="2E2B1F"/>
                </a:solidFill>
                <a:latin typeface="Microsoft Sans Serif"/>
                <a:cs typeface="Microsoft Sans Serif"/>
              </a:rPr>
              <a:t>del</a:t>
            </a:r>
            <a:r>
              <a:rPr sz="3600" b="1" spc="-5" dirty="0">
                <a:solidFill>
                  <a:srgbClr val="2E2B1F"/>
                </a:solidFill>
                <a:latin typeface="Microsoft Sans Serif"/>
                <a:cs typeface="Microsoft Sans Serif"/>
              </a:rPr>
              <a:t> 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interruptor</a:t>
            </a:r>
            <a:r>
              <a:rPr sz="3600" b="1" spc="80" dirty="0">
                <a:solidFill>
                  <a:srgbClr val="2E2B1F"/>
                </a:solidFill>
                <a:latin typeface="Microsoft Sans Serif"/>
                <a:cs typeface="Microsoft Sans Serif"/>
              </a:rPr>
              <a:t>.</a:t>
            </a:r>
            <a:endParaRPr sz="3600" b="1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</TotalTime>
  <Words>1630</Words>
  <Application>Microsoft Office PowerPoint</Application>
  <PresentationFormat>Personalizado</PresentationFormat>
  <Paragraphs>254</Paragraphs>
  <Slides>53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8" baseType="lpstr">
      <vt:lpstr>Calibri</vt:lpstr>
      <vt:lpstr>Microsoft Sans Serif</vt:lpstr>
      <vt:lpstr>Tahoma</vt:lpstr>
      <vt:lpstr>Wingdings</vt:lpstr>
      <vt:lpstr>Office Theme</vt:lpstr>
      <vt:lpstr>Presentación de PowerPoint</vt:lpstr>
      <vt:lpstr>Configuraciones de barras: arreglos físicos</vt:lpstr>
      <vt:lpstr>Disposición de una sola barra</vt:lpstr>
      <vt:lpstr>Barra colectora simple con sección de barra (Barra-tie) Interruptor/seccionador</vt:lpstr>
      <vt:lpstr>Interruptor doble – Barra doble</vt:lpstr>
      <vt:lpstr>Barra principal y de transferencia</vt:lpstr>
      <vt:lpstr>Presentación de PowerPoint</vt:lpstr>
      <vt:lpstr>Configuración de interruptor y medio</vt:lpstr>
      <vt:lpstr>¿Por qué tantos arreglos?</vt:lpstr>
      <vt:lpstr>Configuración del barra de distribución</vt:lpstr>
      <vt:lpstr>Presentación de PowerPoint</vt:lpstr>
      <vt:lpstr>Presentación de PowerPoint</vt:lpstr>
      <vt:lpstr>Polaridad del TC</vt:lpstr>
      <vt:lpstr>Zona de Protección</vt:lpstr>
      <vt:lpstr>Protección de Barras – Conexiones de los CT</vt:lpstr>
      <vt:lpstr>Conexiones trifásicas</vt:lpstr>
      <vt:lpstr>Protección de Barra – Sistema Normal</vt:lpstr>
      <vt:lpstr>Protección de barra – Falla en barra</vt:lpstr>
      <vt:lpstr>Protección de barra: falla externa</vt:lpstr>
      <vt:lpstr>Corrientes del relé</vt:lpstr>
      <vt:lpstr>Corrientes del relé</vt:lpstr>
      <vt:lpstr>Protección de barra: falla externa</vt:lpstr>
      <vt:lpstr>Corrientes Secundarias para Fallas Externas</vt:lpstr>
      <vt:lpstr>Saturación del TC</vt:lpstr>
      <vt:lpstr>Valores muestreados de corriente diferencial</vt:lpstr>
      <vt:lpstr>Corriente diferencial - RMS</vt:lpstr>
      <vt:lpstr>Soluciones para evitar el mal funcionamiento</vt:lpstr>
      <vt:lpstr>Efecto de la saturación de CT</vt:lpstr>
      <vt:lpstr>Solución: resistencia estabilizadora</vt:lpstr>
      <vt:lpstr>Relé de alta impedancia</vt:lpstr>
      <vt:lpstr>Efecto de la resistencia estabilizadora</vt:lpstr>
      <vt:lpstr>Requisitos de TC</vt:lpstr>
      <vt:lpstr>Conexiones del TC</vt:lpstr>
      <vt:lpstr>Conexión de relé</vt:lpstr>
      <vt:lpstr>Conexión a Tierra de los TC</vt:lpstr>
      <vt:lpstr>Ajustes de relé</vt:lpstr>
      <vt:lpstr>Valor calculado, VR</vt:lpstr>
      <vt:lpstr>Fallas Internas</vt:lpstr>
      <vt:lpstr>Proteccion al sobrevoltaje</vt:lpstr>
      <vt:lpstr>Relé de alta impedancia</vt:lpstr>
      <vt:lpstr>Sensibilidad del relé</vt:lpstr>
      <vt:lpstr>Relé de alta impedancia</vt:lpstr>
      <vt:lpstr>Protección de barra de baja impedancia</vt:lpstr>
      <vt:lpstr>Relé de baja impedancia</vt:lpstr>
      <vt:lpstr>Relé diferencial con polarización porcentual</vt:lpstr>
      <vt:lpstr>Presentación de PowerPoint</vt:lpstr>
      <vt:lpstr>Presentación de PowerPoint</vt:lpstr>
      <vt:lpstr>Características de la pendiente del relé</vt:lpstr>
      <vt:lpstr>Presentación de PowerPoint</vt:lpstr>
      <vt:lpstr>Esquemas de protección de baja impedancia</vt:lpstr>
      <vt:lpstr>Saturación de TC</vt:lpstr>
      <vt:lpstr>Principio direccional</vt:lpstr>
      <vt:lpstr>Relés modernos de baja impedancia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Power System Prtection Lectures-Bus_Protection.pptx</dc:title>
  <dc:creator>pmysore</dc:creator>
  <cp:lastModifiedBy>Marita</cp:lastModifiedBy>
  <cp:revision>64</cp:revision>
  <dcterms:created xsi:type="dcterms:W3CDTF">2023-02-26T22:18:03Z</dcterms:created>
  <dcterms:modified xsi:type="dcterms:W3CDTF">2023-02-27T01:03:43Z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2015-11-30T00:00:00Z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2023-02-26T00:00:00Z</vt:filetime>
  </property>
</Properties>
</file>